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46B02"/>
    <a:srgbClr val="655E03"/>
    <a:srgbClr val="AA7A02"/>
    <a:srgbClr val="FCECC4"/>
    <a:srgbClr val="FBE5AF"/>
    <a:srgbClr val="FDEC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1705BA-020B-4901-BF13-1A350B9D8584}" v="10" dt="2024-03-14T07:28:21.8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82746" autoAdjust="0"/>
  </p:normalViewPr>
  <p:slideViewPr>
    <p:cSldViewPr>
      <p:cViewPr varScale="1">
        <p:scale>
          <a:sx n="75" d="100"/>
          <a:sy n="75" d="100"/>
        </p:scale>
        <p:origin x="102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. Hyung Jae Chang" userId="886d5175-8769-4946-920e-866bf9151013" providerId="ADAL" clId="{E745C9A7-A969-4B7C-B5E4-40E2D3C65896}"/>
    <pc:docChg chg="undo custSel addSld delSld modSld">
      <pc:chgData name="Dr. Hyung Jae Chang" userId="886d5175-8769-4946-920e-866bf9151013" providerId="ADAL" clId="{E745C9A7-A969-4B7C-B5E4-40E2D3C65896}" dt="2024-02-07T14:38:01.881" v="519" actId="1076"/>
      <pc:docMkLst>
        <pc:docMk/>
      </pc:docMkLst>
      <pc:sldChg chg="modSp mod">
        <pc:chgData name="Dr. Hyung Jae Chang" userId="886d5175-8769-4946-920e-866bf9151013" providerId="ADAL" clId="{E745C9A7-A969-4B7C-B5E4-40E2D3C65896}" dt="2024-02-06T15:44:13.351" v="42" actId="20577"/>
        <pc:sldMkLst>
          <pc:docMk/>
          <pc:sldMk cId="0" sldId="256"/>
        </pc:sldMkLst>
        <pc:spChg chg="mod">
          <ac:chgData name="Dr. Hyung Jae Chang" userId="886d5175-8769-4946-920e-866bf9151013" providerId="ADAL" clId="{E745C9A7-A969-4B7C-B5E4-40E2D3C65896}" dt="2024-02-06T15:44:13.351" v="42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E745C9A7-A969-4B7C-B5E4-40E2D3C65896}" dt="2024-02-07T13:51:13.470" v="409" actId="1076"/>
        <pc:sldMkLst>
          <pc:docMk/>
          <pc:sldMk cId="0" sldId="258"/>
        </pc:sldMkLst>
        <pc:spChg chg="mod">
          <ac:chgData name="Dr. Hyung Jae Chang" userId="886d5175-8769-4946-920e-866bf9151013" providerId="ADAL" clId="{E745C9A7-A969-4B7C-B5E4-40E2D3C65896}" dt="2024-02-07T13:49:06.289" v="55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745C9A7-A969-4B7C-B5E4-40E2D3C65896}" dt="2024-02-07T13:50:54.998" v="405" actId="20577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E745C9A7-A969-4B7C-B5E4-40E2D3C65896}" dt="2024-02-07T13:51:13.470" v="409" actId="1076"/>
          <ac:picMkLst>
            <pc:docMk/>
            <pc:sldMk cId="0" sldId="258"/>
            <ac:picMk id="3" creationId="{7597F8F8-5F28-8E91-4D92-B6338CCAC7C0}"/>
          </ac:picMkLst>
        </pc:picChg>
        <pc:picChg chg="del">
          <ac:chgData name="Dr. Hyung Jae Chang" userId="886d5175-8769-4946-920e-866bf9151013" providerId="ADAL" clId="{E745C9A7-A969-4B7C-B5E4-40E2D3C65896}" dt="2024-02-07T12:56:02.011" v="45" actId="478"/>
          <ac:picMkLst>
            <pc:docMk/>
            <pc:sldMk cId="0" sldId="258"/>
            <ac:picMk id="4" creationId="{F9B09265-853C-6DDC-A3C0-1164171B6699}"/>
          </ac:picMkLst>
        </pc:picChg>
        <pc:picChg chg="del">
          <ac:chgData name="Dr. Hyung Jae Chang" userId="886d5175-8769-4946-920e-866bf9151013" providerId="ADAL" clId="{E745C9A7-A969-4B7C-B5E4-40E2D3C65896}" dt="2024-02-07T12:56:01.322" v="44" actId="478"/>
          <ac:picMkLst>
            <pc:docMk/>
            <pc:sldMk cId="0" sldId="258"/>
            <ac:picMk id="8" creationId="{C9709416-E1AC-DC21-4CF6-D0717725A160}"/>
          </ac:picMkLst>
        </pc:picChg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34049295" sldId="259"/>
        </pc:sldMkLst>
      </pc:sldChg>
      <pc:sldChg chg="addSp delSp modSp add mod">
        <pc:chgData name="Dr. Hyung Jae Chang" userId="886d5175-8769-4946-920e-866bf9151013" providerId="ADAL" clId="{E745C9A7-A969-4B7C-B5E4-40E2D3C65896}" dt="2024-02-07T13:53:26.674" v="481" actId="20577"/>
        <pc:sldMkLst>
          <pc:docMk/>
          <pc:sldMk cId="2557779282" sldId="259"/>
        </pc:sldMkLst>
        <pc:spChg chg="add del mod">
          <ac:chgData name="Dr. Hyung Jae Chang" userId="886d5175-8769-4946-920e-866bf9151013" providerId="ADAL" clId="{E745C9A7-A969-4B7C-B5E4-40E2D3C65896}" dt="2024-02-07T13:51:33.109" v="420" actId="478"/>
          <ac:spMkLst>
            <pc:docMk/>
            <pc:sldMk cId="2557779282" sldId="259"/>
            <ac:spMk id="4" creationId="{473617FC-B80C-C723-0CE1-C993A60F666B}"/>
          </ac:spMkLst>
        </pc:spChg>
        <pc:spChg chg="add mod ord">
          <ac:chgData name="Dr. Hyung Jae Chang" userId="886d5175-8769-4946-920e-866bf9151013" providerId="ADAL" clId="{E745C9A7-A969-4B7C-B5E4-40E2D3C65896}" dt="2024-02-07T13:53:26.674" v="481" actId="20577"/>
          <ac:spMkLst>
            <pc:docMk/>
            <pc:sldMk cId="2557779282" sldId="259"/>
            <ac:spMk id="10" creationId="{DC34D0D4-090A-4AF2-C2C3-DA1BE3F7AD90}"/>
          </ac:spMkLst>
        </pc:spChg>
        <pc:spChg chg="mod">
          <ac:chgData name="Dr. Hyung Jae Chang" userId="886d5175-8769-4946-920e-866bf9151013" providerId="ADAL" clId="{E745C9A7-A969-4B7C-B5E4-40E2D3C65896}" dt="2024-02-07T13:52:29.509" v="431" actId="20577"/>
          <ac:spMkLst>
            <pc:docMk/>
            <pc:sldMk cId="2557779282" sldId="259"/>
            <ac:spMk id="9218" creationId="{90D55CE5-1B7F-F3E6-7E92-CEC1E68CA634}"/>
          </ac:spMkLst>
        </pc:spChg>
        <pc:spChg chg="del">
          <ac:chgData name="Dr. Hyung Jae Chang" userId="886d5175-8769-4946-920e-866bf9151013" providerId="ADAL" clId="{E745C9A7-A969-4B7C-B5E4-40E2D3C65896}" dt="2024-02-07T13:51:31.697" v="419" actId="478"/>
          <ac:spMkLst>
            <pc:docMk/>
            <pc:sldMk cId="2557779282" sldId="259"/>
            <ac:spMk id="9219" creationId="{EA8F05E8-F15E-79B3-EEE7-AFA7303FA653}"/>
          </ac:spMkLst>
        </pc:spChg>
        <pc:picChg chg="del">
          <ac:chgData name="Dr. Hyung Jae Chang" userId="886d5175-8769-4946-920e-866bf9151013" providerId="ADAL" clId="{E745C9A7-A969-4B7C-B5E4-40E2D3C65896}" dt="2024-02-07T13:51:28.389" v="418" actId="478"/>
          <ac:picMkLst>
            <pc:docMk/>
            <pc:sldMk cId="2557779282" sldId="259"/>
            <ac:picMk id="3" creationId="{AE7F7E8A-94F6-36D2-A6EE-85D732FDA05F}"/>
          </ac:picMkLst>
        </pc:picChg>
        <pc:picChg chg="add mod">
          <ac:chgData name="Dr. Hyung Jae Chang" userId="886d5175-8769-4946-920e-866bf9151013" providerId="ADAL" clId="{E745C9A7-A969-4B7C-B5E4-40E2D3C65896}" dt="2024-02-07T13:53:22.462" v="480" actId="1036"/>
          <ac:picMkLst>
            <pc:docMk/>
            <pc:sldMk cId="2557779282" sldId="259"/>
            <ac:picMk id="7" creationId="{75C2D6D4-1EAF-7099-3BBB-84B795D881EC}"/>
          </ac:picMkLst>
        </pc:picChg>
        <pc:picChg chg="add mod">
          <ac:chgData name="Dr. Hyung Jae Chang" userId="886d5175-8769-4946-920e-866bf9151013" providerId="ADAL" clId="{E745C9A7-A969-4B7C-B5E4-40E2D3C65896}" dt="2024-02-07T13:53:22.462" v="480" actId="1036"/>
          <ac:picMkLst>
            <pc:docMk/>
            <pc:sldMk cId="2557779282" sldId="259"/>
            <ac:picMk id="9" creationId="{5F219109-ED83-C4C5-B9C5-F5C2C338F1E0}"/>
          </ac:picMkLst>
        </pc:picChg>
      </pc:sldChg>
      <pc:sldChg chg="addSp delSp modSp add mod">
        <pc:chgData name="Dr. Hyung Jae Chang" userId="886d5175-8769-4946-920e-866bf9151013" providerId="ADAL" clId="{E745C9A7-A969-4B7C-B5E4-40E2D3C65896}" dt="2024-02-07T13:54:48.383" v="499" actId="1076"/>
        <pc:sldMkLst>
          <pc:docMk/>
          <pc:sldMk cId="2437840772" sldId="260"/>
        </pc:sldMkLst>
        <pc:spChg chg="add mod">
          <ac:chgData name="Dr. Hyung Jae Chang" userId="886d5175-8769-4946-920e-866bf9151013" providerId="ADAL" clId="{E745C9A7-A969-4B7C-B5E4-40E2D3C65896}" dt="2024-02-07T13:52:54.572" v="455" actId="20577"/>
          <ac:spMkLst>
            <pc:docMk/>
            <pc:sldMk cId="2437840772" sldId="260"/>
            <ac:spMk id="2" creationId="{F9529E49-E9C7-EEEE-ED21-C855B2345671}"/>
          </ac:spMkLst>
        </pc:spChg>
        <pc:spChg chg="add mod">
          <ac:chgData name="Dr. Hyung Jae Chang" userId="886d5175-8769-4946-920e-866bf9151013" providerId="ADAL" clId="{E745C9A7-A969-4B7C-B5E4-40E2D3C65896}" dt="2024-02-07T13:54:48.383" v="499" actId="1076"/>
          <ac:spMkLst>
            <pc:docMk/>
            <pc:sldMk cId="2437840772" sldId="260"/>
            <ac:spMk id="10" creationId="{CAF8BDF9-ED77-E21D-BAFE-09A08791EA4A}"/>
          </ac:spMkLst>
        </pc:spChg>
        <pc:spChg chg="mod">
          <ac:chgData name="Dr. Hyung Jae Chang" userId="886d5175-8769-4946-920e-866bf9151013" providerId="ADAL" clId="{E745C9A7-A969-4B7C-B5E4-40E2D3C65896}" dt="2024-02-07T13:52:33.828" v="433" actId="20577"/>
          <ac:spMkLst>
            <pc:docMk/>
            <pc:sldMk cId="2437840772" sldId="260"/>
            <ac:spMk id="9218" creationId="{80CF9B2A-FA9F-F56B-1234-654571702224}"/>
          </ac:spMkLst>
        </pc:spChg>
        <pc:picChg chg="add mod">
          <ac:chgData name="Dr. Hyung Jae Chang" userId="886d5175-8769-4946-920e-866bf9151013" providerId="ADAL" clId="{E745C9A7-A969-4B7C-B5E4-40E2D3C65896}" dt="2024-02-07T13:53:47.532" v="485" actId="1076"/>
          <ac:picMkLst>
            <pc:docMk/>
            <pc:sldMk cId="2437840772" sldId="260"/>
            <ac:picMk id="4" creationId="{0B02F7A3-08E8-70B8-C1B1-5174225A2D9A}"/>
          </ac:picMkLst>
        </pc:picChg>
        <pc:picChg chg="del">
          <ac:chgData name="Dr. Hyung Jae Chang" userId="886d5175-8769-4946-920e-866bf9151013" providerId="ADAL" clId="{E745C9A7-A969-4B7C-B5E4-40E2D3C65896}" dt="2024-02-07T13:52:36.057" v="435" actId="478"/>
          <ac:picMkLst>
            <pc:docMk/>
            <pc:sldMk cId="2437840772" sldId="260"/>
            <ac:picMk id="7" creationId="{52C8C58F-A52D-81A0-D6C3-DA9AE902439D}"/>
          </ac:picMkLst>
        </pc:picChg>
        <pc:picChg chg="add mod">
          <ac:chgData name="Dr. Hyung Jae Chang" userId="886d5175-8769-4946-920e-866bf9151013" providerId="ADAL" clId="{E745C9A7-A969-4B7C-B5E4-40E2D3C65896}" dt="2024-02-07T13:54:08.815" v="490" actId="1076"/>
          <ac:picMkLst>
            <pc:docMk/>
            <pc:sldMk cId="2437840772" sldId="260"/>
            <ac:picMk id="8" creationId="{7A8C9346-AAA3-B223-06EC-900DCF437034}"/>
          </ac:picMkLst>
        </pc:picChg>
        <pc:picChg chg="del">
          <ac:chgData name="Dr. Hyung Jae Chang" userId="886d5175-8769-4946-920e-866bf9151013" providerId="ADAL" clId="{E745C9A7-A969-4B7C-B5E4-40E2D3C65896}" dt="2024-02-07T13:52:35.465" v="434" actId="478"/>
          <ac:picMkLst>
            <pc:docMk/>
            <pc:sldMk cId="2437840772" sldId="260"/>
            <ac:picMk id="9" creationId="{A6DCBD7E-635E-6212-E7E0-E981B0BDB85E}"/>
          </ac:picMkLst>
        </pc:picChg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3931922974" sldId="260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1525926096" sldId="261"/>
        </pc:sldMkLst>
      </pc:sldChg>
      <pc:sldChg chg="addSp delSp modSp add mod">
        <pc:chgData name="Dr. Hyung Jae Chang" userId="886d5175-8769-4946-920e-866bf9151013" providerId="ADAL" clId="{E745C9A7-A969-4B7C-B5E4-40E2D3C65896}" dt="2024-02-07T13:55:18.301" v="514" actId="1076"/>
        <pc:sldMkLst>
          <pc:docMk/>
          <pc:sldMk cId="1948291052" sldId="261"/>
        </pc:sldMkLst>
        <pc:spChg chg="del">
          <ac:chgData name="Dr. Hyung Jae Chang" userId="886d5175-8769-4946-920e-866bf9151013" providerId="ADAL" clId="{E745C9A7-A969-4B7C-B5E4-40E2D3C65896}" dt="2024-02-07T13:55:03.910" v="510" actId="478"/>
          <ac:spMkLst>
            <pc:docMk/>
            <pc:sldMk cId="1948291052" sldId="261"/>
            <ac:spMk id="10" creationId="{012324AA-4082-4792-B588-623F6342ED72}"/>
          </ac:spMkLst>
        </pc:spChg>
        <pc:spChg chg="mod">
          <ac:chgData name="Dr. Hyung Jae Chang" userId="886d5175-8769-4946-920e-866bf9151013" providerId="ADAL" clId="{E745C9A7-A969-4B7C-B5E4-40E2D3C65896}" dt="2024-02-07T13:55:01.138" v="508" actId="20577"/>
          <ac:spMkLst>
            <pc:docMk/>
            <pc:sldMk cId="1948291052" sldId="261"/>
            <ac:spMk id="9218" creationId="{44D554C1-5F98-8B19-9306-1A951FBA81C6}"/>
          </ac:spMkLst>
        </pc:spChg>
        <pc:picChg chg="del">
          <ac:chgData name="Dr. Hyung Jae Chang" userId="886d5175-8769-4946-920e-866bf9151013" providerId="ADAL" clId="{E745C9A7-A969-4B7C-B5E4-40E2D3C65896}" dt="2024-02-07T13:55:02.863" v="509" actId="478"/>
          <ac:picMkLst>
            <pc:docMk/>
            <pc:sldMk cId="1948291052" sldId="261"/>
            <ac:picMk id="4" creationId="{E2F23E7D-95AF-5F00-7773-4FF69A74E692}"/>
          </ac:picMkLst>
        </pc:picChg>
        <pc:picChg chg="add mod">
          <ac:chgData name="Dr. Hyung Jae Chang" userId="886d5175-8769-4946-920e-866bf9151013" providerId="ADAL" clId="{E745C9A7-A969-4B7C-B5E4-40E2D3C65896}" dt="2024-02-07T13:55:18.301" v="514" actId="1076"/>
          <ac:picMkLst>
            <pc:docMk/>
            <pc:sldMk cId="1948291052" sldId="261"/>
            <ac:picMk id="6" creationId="{22B0B07C-046D-3C5E-E47B-F5505433D62A}"/>
          </ac:picMkLst>
        </pc:picChg>
        <pc:picChg chg="del">
          <ac:chgData name="Dr. Hyung Jae Chang" userId="886d5175-8769-4946-920e-866bf9151013" providerId="ADAL" clId="{E745C9A7-A969-4B7C-B5E4-40E2D3C65896}" dt="2024-02-07T13:55:04.312" v="511" actId="478"/>
          <ac:picMkLst>
            <pc:docMk/>
            <pc:sldMk cId="1948291052" sldId="261"/>
            <ac:picMk id="8" creationId="{54FA6DF8-3669-B7F2-1E8E-C8CD2659F9D1}"/>
          </ac:picMkLst>
        </pc:picChg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2149585402" sldId="262"/>
        </pc:sldMkLst>
      </pc:sldChg>
      <pc:sldChg chg="addSp delSp modSp add mod">
        <pc:chgData name="Dr. Hyung Jae Chang" userId="886d5175-8769-4946-920e-866bf9151013" providerId="ADAL" clId="{E745C9A7-A969-4B7C-B5E4-40E2D3C65896}" dt="2024-02-07T14:38:01.881" v="519" actId="1076"/>
        <pc:sldMkLst>
          <pc:docMk/>
          <pc:sldMk cId="3787764022" sldId="262"/>
        </pc:sldMkLst>
        <pc:picChg chg="add mod">
          <ac:chgData name="Dr. Hyung Jae Chang" userId="886d5175-8769-4946-920e-866bf9151013" providerId="ADAL" clId="{E745C9A7-A969-4B7C-B5E4-40E2D3C65896}" dt="2024-02-07T14:38:01.881" v="519" actId="1076"/>
          <ac:picMkLst>
            <pc:docMk/>
            <pc:sldMk cId="3787764022" sldId="262"/>
            <ac:picMk id="4" creationId="{1846A414-0811-B7C0-A33B-E013D51BE259}"/>
          </ac:picMkLst>
        </pc:picChg>
        <pc:picChg chg="del">
          <ac:chgData name="Dr. Hyung Jae Chang" userId="886d5175-8769-4946-920e-866bf9151013" providerId="ADAL" clId="{E745C9A7-A969-4B7C-B5E4-40E2D3C65896}" dt="2024-02-07T14:37:49.795" v="516" actId="478"/>
          <ac:picMkLst>
            <pc:docMk/>
            <pc:sldMk cId="3787764022" sldId="262"/>
            <ac:picMk id="6" creationId="{B6CD88C6-A2CC-4698-C75F-CC2739416695}"/>
          </ac:picMkLst>
        </pc:picChg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2980609255" sldId="263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2358539234" sldId="264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1427705720" sldId="265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122219236" sldId="266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2339910266" sldId="267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2655709809" sldId="268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839391307" sldId="269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1441690484" sldId="270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1042342367" sldId="271"/>
        </pc:sldMkLst>
      </pc:sldChg>
      <pc:sldChg chg="del">
        <pc:chgData name="Dr. Hyung Jae Chang" userId="886d5175-8769-4946-920e-866bf9151013" providerId="ADAL" clId="{E745C9A7-A969-4B7C-B5E4-40E2D3C65896}" dt="2024-02-07T12:35:17.374" v="43" actId="47"/>
        <pc:sldMkLst>
          <pc:docMk/>
          <pc:sldMk cId="3228793171" sldId="272"/>
        </pc:sldMkLst>
      </pc:sldChg>
    </pc:docChg>
  </pc:docChgLst>
  <pc:docChgLst>
    <pc:chgData name="Dr. Hyung Jae Chang" userId="886d5175-8769-4946-920e-866bf9151013" providerId="ADAL" clId="{AA68A4BB-3FC3-4EDC-BEE8-E00A764AF221}"/>
    <pc:docChg chg="custSel delSld modSld">
      <pc:chgData name="Dr. Hyung Jae Chang" userId="886d5175-8769-4946-920e-866bf9151013" providerId="ADAL" clId="{AA68A4BB-3FC3-4EDC-BEE8-E00A764AF221}" dt="2024-02-05T10:19:54.303" v="57" actId="20577"/>
      <pc:docMkLst>
        <pc:docMk/>
      </pc:docMkLst>
      <pc:sldChg chg="modSp mod">
        <pc:chgData name="Dr. Hyung Jae Chang" userId="886d5175-8769-4946-920e-866bf9151013" providerId="ADAL" clId="{AA68A4BB-3FC3-4EDC-BEE8-E00A764AF221}" dt="2024-02-05T10:19:54.303" v="57" actId="20577"/>
        <pc:sldMkLst>
          <pc:docMk/>
          <pc:sldMk cId="0" sldId="256"/>
        </pc:sldMkLst>
        <pc:spChg chg="mod">
          <ac:chgData name="Dr. Hyung Jae Chang" userId="886d5175-8769-4946-920e-866bf9151013" providerId="ADAL" clId="{AA68A4BB-3FC3-4EDC-BEE8-E00A764AF221}" dt="2024-02-05T10:19:54.303" v="57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473329996" sldId="261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149585402" sldId="262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980609255" sldId="263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358539234" sldId="264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427705720" sldId="26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22219236" sldId="266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339910266" sldId="267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655709809" sldId="26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839391307" sldId="26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1441690484" sldId="27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3228793171" sldId="272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3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4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6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1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2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3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4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8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8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9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9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96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97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9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9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30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301"/>
        </pc:sldMkLst>
      </pc:sldChg>
    </pc:docChg>
  </pc:docChgLst>
  <pc:docChgLst>
    <pc:chgData name="Dr. Hyung Jae Chang" userId="886d5175-8769-4946-920e-866bf9151013" providerId="ADAL" clId="{EC892114-CD13-448F-9768-CD95DACC5ED2}"/>
    <pc:docChg chg="undo custSel addSld delSld modSld">
      <pc:chgData name="Dr. Hyung Jae Chang" userId="886d5175-8769-4946-920e-866bf9151013" providerId="ADAL" clId="{EC892114-CD13-448F-9768-CD95DACC5ED2}" dt="2024-02-07T16:48:18.140" v="3882" actId="20577"/>
      <pc:docMkLst>
        <pc:docMk/>
      </pc:docMkLst>
      <pc:sldChg chg="modSp mod">
        <pc:chgData name="Dr. Hyung Jae Chang" userId="886d5175-8769-4946-920e-866bf9151013" providerId="ADAL" clId="{EC892114-CD13-448F-9768-CD95DACC5ED2}" dt="2024-02-07T14:40:35.232" v="37" actId="20577"/>
        <pc:sldMkLst>
          <pc:docMk/>
          <pc:sldMk cId="0" sldId="256"/>
        </pc:sldMkLst>
        <pc:spChg chg="mod">
          <ac:chgData name="Dr. Hyung Jae Chang" userId="886d5175-8769-4946-920e-866bf9151013" providerId="ADAL" clId="{EC892114-CD13-448F-9768-CD95DACC5ED2}" dt="2024-02-07T14:40:35.232" v="37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 modSp mod">
        <pc:chgData name="Dr. Hyung Jae Chang" userId="886d5175-8769-4946-920e-866bf9151013" providerId="ADAL" clId="{EC892114-CD13-448F-9768-CD95DACC5ED2}" dt="2024-02-07T15:45:33.377" v="683" actId="255"/>
        <pc:sldMkLst>
          <pc:docMk/>
          <pc:sldMk cId="0" sldId="258"/>
        </pc:sldMkLst>
        <pc:spChg chg="mod">
          <ac:chgData name="Dr. Hyung Jae Chang" userId="886d5175-8769-4946-920e-866bf9151013" providerId="ADAL" clId="{EC892114-CD13-448F-9768-CD95DACC5ED2}" dt="2024-02-07T15:36:29.407" v="74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C892114-CD13-448F-9768-CD95DACC5ED2}" dt="2024-02-07T15:45:33.377" v="683" actId="255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EC892114-CD13-448F-9768-CD95DACC5ED2}" dt="2024-02-07T14:40:43.778" v="39" actId="478"/>
          <ac:picMkLst>
            <pc:docMk/>
            <pc:sldMk cId="0" sldId="258"/>
            <ac:picMk id="3" creationId="{7597F8F8-5F28-8E91-4D92-B6338CCAC7C0}"/>
          </ac:picMkLst>
        </pc:picChg>
      </pc:sldChg>
      <pc:sldChg chg="del">
        <pc:chgData name="Dr. Hyung Jae Chang" userId="886d5175-8769-4946-920e-866bf9151013" providerId="ADAL" clId="{EC892114-CD13-448F-9768-CD95DACC5ED2}" dt="2024-02-07T14:40:40.277" v="38" actId="47"/>
        <pc:sldMkLst>
          <pc:docMk/>
          <pc:sldMk cId="2557779282" sldId="259"/>
        </pc:sldMkLst>
      </pc:sldChg>
      <pc:sldChg chg="addSp delSp modSp add mod">
        <pc:chgData name="Dr. Hyung Jae Chang" userId="886d5175-8769-4946-920e-866bf9151013" providerId="ADAL" clId="{EC892114-CD13-448F-9768-CD95DACC5ED2}" dt="2024-02-07T15:44:42.931" v="643" actId="207"/>
        <pc:sldMkLst>
          <pc:docMk/>
          <pc:sldMk cId="2913048171" sldId="259"/>
        </pc:sldMkLst>
        <pc:spChg chg="add del mod">
          <ac:chgData name="Dr. Hyung Jae Chang" userId="886d5175-8769-4946-920e-866bf9151013" providerId="ADAL" clId="{EC892114-CD13-448F-9768-CD95DACC5ED2}" dt="2024-02-07T15:43:57.923" v="627" actId="478"/>
          <ac:spMkLst>
            <pc:docMk/>
            <pc:sldMk cId="2913048171" sldId="259"/>
            <ac:spMk id="10" creationId="{C4C5EF52-1B06-41A7-C360-8AD4EFC383BB}"/>
          </ac:spMkLst>
        </pc:spChg>
        <pc:spChg chg="add mod">
          <ac:chgData name="Dr. Hyung Jae Chang" userId="886d5175-8769-4946-920e-866bf9151013" providerId="ADAL" clId="{EC892114-CD13-448F-9768-CD95DACC5ED2}" dt="2024-02-07T15:44:36.088" v="642" actId="207"/>
          <ac:spMkLst>
            <pc:docMk/>
            <pc:sldMk cId="2913048171" sldId="259"/>
            <ac:spMk id="11" creationId="{50463938-A9B4-38B4-FF89-E696347CA19E}"/>
          </ac:spMkLst>
        </pc:spChg>
        <pc:spChg chg="add mod">
          <ac:chgData name="Dr. Hyung Jae Chang" userId="886d5175-8769-4946-920e-866bf9151013" providerId="ADAL" clId="{EC892114-CD13-448F-9768-CD95DACC5ED2}" dt="2024-02-07T15:44:42.931" v="643" actId="207"/>
          <ac:spMkLst>
            <pc:docMk/>
            <pc:sldMk cId="2913048171" sldId="259"/>
            <ac:spMk id="12" creationId="{5881DD09-BAD6-6D05-ADB0-D0EA39D4CE4B}"/>
          </ac:spMkLst>
        </pc:spChg>
        <pc:spChg chg="mod">
          <ac:chgData name="Dr. Hyung Jae Chang" userId="886d5175-8769-4946-920e-866bf9151013" providerId="ADAL" clId="{EC892114-CD13-448F-9768-CD95DACC5ED2}" dt="2024-02-07T15:42:41.646" v="611" actId="20577"/>
          <ac:spMkLst>
            <pc:docMk/>
            <pc:sldMk cId="2913048171" sldId="259"/>
            <ac:spMk id="9218" creationId="{F2692CBC-3B5C-68C8-3718-93CA38BCD266}"/>
          </ac:spMkLst>
        </pc:spChg>
        <pc:spChg chg="del mod">
          <ac:chgData name="Dr. Hyung Jae Chang" userId="886d5175-8769-4946-920e-866bf9151013" providerId="ADAL" clId="{EC892114-CD13-448F-9768-CD95DACC5ED2}" dt="2024-02-07T15:43:56.180" v="626" actId="478"/>
          <ac:spMkLst>
            <pc:docMk/>
            <pc:sldMk cId="2913048171" sldId="259"/>
            <ac:spMk id="9219" creationId="{00D12CB5-F063-D1C1-0038-D0C1D2167B9B}"/>
          </ac:spMkLst>
        </pc:spChg>
        <pc:picChg chg="add mod">
          <ac:chgData name="Dr. Hyung Jae Chang" userId="886d5175-8769-4946-920e-866bf9151013" providerId="ADAL" clId="{EC892114-CD13-448F-9768-CD95DACC5ED2}" dt="2024-02-07T15:44:05.277" v="632" actId="1076"/>
          <ac:picMkLst>
            <pc:docMk/>
            <pc:sldMk cId="2913048171" sldId="259"/>
            <ac:picMk id="3" creationId="{DDB59192-082A-15A0-EF8A-2915F5ABC6BE}"/>
          </ac:picMkLst>
        </pc:picChg>
        <pc:picChg chg="add mod">
          <ac:chgData name="Dr. Hyung Jae Chang" userId="886d5175-8769-4946-920e-866bf9151013" providerId="ADAL" clId="{EC892114-CD13-448F-9768-CD95DACC5ED2}" dt="2024-02-07T15:44:06.310" v="633" actId="1076"/>
          <ac:picMkLst>
            <pc:docMk/>
            <pc:sldMk cId="2913048171" sldId="259"/>
            <ac:picMk id="6" creationId="{CAB4CA4E-8F75-6F5C-37AA-70FE4C7F3524}"/>
          </ac:picMkLst>
        </pc:picChg>
        <pc:picChg chg="add mod">
          <ac:chgData name="Dr. Hyung Jae Chang" userId="886d5175-8769-4946-920e-866bf9151013" providerId="ADAL" clId="{EC892114-CD13-448F-9768-CD95DACC5ED2}" dt="2024-02-07T15:44:08.288" v="634" actId="1076"/>
          <ac:picMkLst>
            <pc:docMk/>
            <pc:sldMk cId="2913048171" sldId="259"/>
            <ac:picMk id="8" creationId="{FC62D4D0-23BA-3319-9AAD-05EF550BD62F}"/>
          </ac:picMkLst>
        </pc:picChg>
      </pc:sldChg>
      <pc:sldChg chg="del">
        <pc:chgData name="Dr. Hyung Jae Chang" userId="886d5175-8769-4946-920e-866bf9151013" providerId="ADAL" clId="{EC892114-CD13-448F-9768-CD95DACC5ED2}" dt="2024-02-07T14:40:40.277" v="38" actId="47"/>
        <pc:sldMkLst>
          <pc:docMk/>
          <pc:sldMk cId="2437840772" sldId="260"/>
        </pc:sldMkLst>
      </pc:sldChg>
      <pc:sldChg chg="modSp add mod">
        <pc:chgData name="Dr. Hyung Jae Chang" userId="886d5175-8769-4946-920e-866bf9151013" providerId="ADAL" clId="{EC892114-CD13-448F-9768-CD95DACC5ED2}" dt="2024-02-07T15:46:18.205" v="798" actId="20577"/>
        <pc:sldMkLst>
          <pc:docMk/>
          <pc:sldMk cId="3244806012" sldId="260"/>
        </pc:sldMkLst>
        <pc:spChg chg="mod">
          <ac:chgData name="Dr. Hyung Jae Chang" userId="886d5175-8769-4946-920e-866bf9151013" providerId="ADAL" clId="{EC892114-CD13-448F-9768-CD95DACC5ED2}" dt="2024-02-07T15:45:01.876" v="652" actId="20577"/>
          <ac:spMkLst>
            <pc:docMk/>
            <pc:sldMk cId="3244806012" sldId="260"/>
            <ac:spMk id="9218" creationId="{740E8E0A-CE76-8609-973F-305865D7108F}"/>
          </ac:spMkLst>
        </pc:spChg>
        <pc:spChg chg="mod">
          <ac:chgData name="Dr. Hyung Jae Chang" userId="886d5175-8769-4946-920e-866bf9151013" providerId="ADAL" clId="{EC892114-CD13-448F-9768-CD95DACC5ED2}" dt="2024-02-07T15:46:18.205" v="798" actId="20577"/>
          <ac:spMkLst>
            <pc:docMk/>
            <pc:sldMk cId="3244806012" sldId="260"/>
            <ac:spMk id="9219" creationId="{A577F526-317B-B5A6-93BF-FFBFA6BE1566}"/>
          </ac:spMkLst>
        </pc:spChg>
      </pc:sldChg>
      <pc:sldChg chg="del">
        <pc:chgData name="Dr. Hyung Jae Chang" userId="886d5175-8769-4946-920e-866bf9151013" providerId="ADAL" clId="{EC892114-CD13-448F-9768-CD95DACC5ED2}" dt="2024-02-07T14:40:40.277" v="38" actId="47"/>
        <pc:sldMkLst>
          <pc:docMk/>
          <pc:sldMk cId="1948291052" sldId="261"/>
        </pc:sldMkLst>
      </pc:sldChg>
      <pc:sldChg chg="addSp modSp add mod">
        <pc:chgData name="Dr. Hyung Jae Chang" userId="886d5175-8769-4946-920e-866bf9151013" providerId="ADAL" clId="{EC892114-CD13-448F-9768-CD95DACC5ED2}" dt="2024-02-07T16:05:46.350" v="1316" actId="1036"/>
        <pc:sldMkLst>
          <pc:docMk/>
          <pc:sldMk cId="3518815194" sldId="261"/>
        </pc:sldMkLst>
        <pc:spChg chg="mod">
          <ac:chgData name="Dr. Hyung Jae Chang" userId="886d5175-8769-4946-920e-866bf9151013" providerId="ADAL" clId="{EC892114-CD13-448F-9768-CD95DACC5ED2}" dt="2024-02-07T16:05:46.350" v="1316" actId="1036"/>
          <ac:spMkLst>
            <pc:docMk/>
            <pc:sldMk cId="3518815194" sldId="261"/>
            <ac:spMk id="9218" creationId="{6541A110-040B-80FA-4CE2-16C9824D0B6E}"/>
          </ac:spMkLst>
        </pc:spChg>
        <pc:spChg chg="mod">
          <ac:chgData name="Dr. Hyung Jae Chang" userId="886d5175-8769-4946-920e-866bf9151013" providerId="ADAL" clId="{EC892114-CD13-448F-9768-CD95DACC5ED2}" dt="2024-02-07T16:05:42.876" v="1313" actId="1036"/>
          <ac:spMkLst>
            <pc:docMk/>
            <pc:sldMk cId="3518815194" sldId="261"/>
            <ac:spMk id="9219" creationId="{21F1F045-D275-F64C-64A5-59DE7D0EA98B}"/>
          </ac:spMkLst>
        </pc:spChg>
        <pc:picChg chg="add mod">
          <ac:chgData name="Dr. Hyung Jae Chang" userId="886d5175-8769-4946-920e-866bf9151013" providerId="ADAL" clId="{EC892114-CD13-448F-9768-CD95DACC5ED2}" dt="2024-02-07T16:05:44.603" v="1314" actId="1076"/>
          <ac:picMkLst>
            <pc:docMk/>
            <pc:sldMk cId="3518815194" sldId="261"/>
            <ac:picMk id="3" creationId="{AB478621-13B5-03B6-B887-AC648300F841}"/>
          </ac:picMkLst>
        </pc:picChg>
      </pc:sldChg>
      <pc:sldChg chg="addSp delSp modSp add mod">
        <pc:chgData name="Dr. Hyung Jae Chang" userId="886d5175-8769-4946-920e-866bf9151013" providerId="ADAL" clId="{EC892114-CD13-448F-9768-CD95DACC5ED2}" dt="2024-02-07T16:06:56.420" v="1342" actId="1076"/>
        <pc:sldMkLst>
          <pc:docMk/>
          <pc:sldMk cId="2534604526" sldId="262"/>
        </pc:sldMkLst>
        <pc:spChg chg="mod">
          <ac:chgData name="Dr. Hyung Jae Chang" userId="886d5175-8769-4946-920e-866bf9151013" providerId="ADAL" clId="{EC892114-CD13-448F-9768-CD95DACC5ED2}" dt="2024-02-07T16:06:20.826" v="1335" actId="1036"/>
          <ac:spMkLst>
            <pc:docMk/>
            <pc:sldMk cId="2534604526" sldId="262"/>
            <ac:spMk id="9218" creationId="{7234D70F-6212-E5DB-5889-02C72DA21125}"/>
          </ac:spMkLst>
        </pc:spChg>
        <pc:spChg chg="mod">
          <ac:chgData name="Dr. Hyung Jae Chang" userId="886d5175-8769-4946-920e-866bf9151013" providerId="ADAL" clId="{EC892114-CD13-448F-9768-CD95DACC5ED2}" dt="2024-02-07T16:06:23.544" v="1338" actId="1036"/>
          <ac:spMkLst>
            <pc:docMk/>
            <pc:sldMk cId="2534604526" sldId="262"/>
            <ac:spMk id="9219" creationId="{BFFB6D7C-909A-332D-B405-61458B87EC40}"/>
          </ac:spMkLst>
        </pc:spChg>
        <pc:picChg chg="del">
          <ac:chgData name="Dr. Hyung Jae Chang" userId="886d5175-8769-4946-920e-866bf9151013" providerId="ADAL" clId="{EC892114-CD13-448F-9768-CD95DACC5ED2}" dt="2024-02-07T16:06:11.041" v="1326" actId="478"/>
          <ac:picMkLst>
            <pc:docMk/>
            <pc:sldMk cId="2534604526" sldId="262"/>
            <ac:picMk id="3" creationId="{8800584A-DFCC-4821-49BD-531BEF4D679A}"/>
          </ac:picMkLst>
        </pc:picChg>
        <pc:picChg chg="add mod">
          <ac:chgData name="Dr. Hyung Jae Chang" userId="886d5175-8769-4946-920e-866bf9151013" providerId="ADAL" clId="{EC892114-CD13-448F-9768-CD95DACC5ED2}" dt="2024-02-07T16:06:56.420" v="1342" actId="1076"/>
          <ac:picMkLst>
            <pc:docMk/>
            <pc:sldMk cId="2534604526" sldId="262"/>
            <ac:picMk id="4" creationId="{911A5548-27F0-CADB-D032-6641157AEFCF}"/>
          </ac:picMkLst>
        </pc:picChg>
      </pc:sldChg>
      <pc:sldChg chg="del">
        <pc:chgData name="Dr. Hyung Jae Chang" userId="886d5175-8769-4946-920e-866bf9151013" providerId="ADAL" clId="{EC892114-CD13-448F-9768-CD95DACC5ED2}" dt="2024-02-07T14:40:40.277" v="38" actId="47"/>
        <pc:sldMkLst>
          <pc:docMk/>
          <pc:sldMk cId="3787764022" sldId="262"/>
        </pc:sldMkLst>
      </pc:sldChg>
      <pc:sldChg chg="addSp delSp modSp add mod">
        <pc:chgData name="Dr. Hyung Jae Chang" userId="886d5175-8769-4946-920e-866bf9151013" providerId="ADAL" clId="{EC892114-CD13-448F-9768-CD95DACC5ED2}" dt="2024-02-07T16:09:08.035" v="1587" actId="20577"/>
        <pc:sldMkLst>
          <pc:docMk/>
          <pc:sldMk cId="285242032" sldId="263"/>
        </pc:sldMkLst>
        <pc:spChg chg="mod">
          <ac:chgData name="Dr. Hyung Jae Chang" userId="886d5175-8769-4946-920e-866bf9151013" providerId="ADAL" clId="{EC892114-CD13-448F-9768-CD95DACC5ED2}" dt="2024-02-07T16:08:19.072" v="1455" actId="1035"/>
          <ac:spMkLst>
            <pc:docMk/>
            <pc:sldMk cId="285242032" sldId="263"/>
            <ac:spMk id="9218" creationId="{C9981212-F233-1120-7F9C-964B7CDC1BED}"/>
          </ac:spMkLst>
        </pc:spChg>
        <pc:spChg chg="mod">
          <ac:chgData name="Dr. Hyung Jae Chang" userId="886d5175-8769-4946-920e-866bf9151013" providerId="ADAL" clId="{EC892114-CD13-448F-9768-CD95DACC5ED2}" dt="2024-02-07T16:09:08.035" v="1587" actId="20577"/>
          <ac:spMkLst>
            <pc:docMk/>
            <pc:sldMk cId="285242032" sldId="263"/>
            <ac:spMk id="9219" creationId="{A0F735B7-C7D6-FC52-F727-76DB9C5AD9D9}"/>
          </ac:spMkLst>
        </pc:spChg>
        <pc:picChg chg="del">
          <ac:chgData name="Dr. Hyung Jae Chang" userId="886d5175-8769-4946-920e-866bf9151013" providerId="ADAL" clId="{EC892114-CD13-448F-9768-CD95DACC5ED2}" dt="2024-02-07T16:07:11.407" v="1344" actId="478"/>
          <ac:picMkLst>
            <pc:docMk/>
            <pc:sldMk cId="285242032" sldId="263"/>
            <ac:picMk id="3" creationId="{E59E93B7-E7BE-ED8A-578D-3B46D1F8245A}"/>
          </ac:picMkLst>
        </pc:picChg>
        <pc:picChg chg="add">
          <ac:chgData name="Dr. Hyung Jae Chang" userId="886d5175-8769-4946-920e-866bf9151013" providerId="ADAL" clId="{EC892114-CD13-448F-9768-CD95DACC5ED2}" dt="2024-02-07T16:08:11.164" v="1450" actId="22"/>
          <ac:picMkLst>
            <pc:docMk/>
            <pc:sldMk cId="285242032" sldId="263"/>
            <ac:picMk id="4" creationId="{B1227BB9-819A-D12A-9D77-A6CD7B9F807D}"/>
          </ac:picMkLst>
        </pc:picChg>
      </pc:sldChg>
      <pc:sldChg chg="addSp modSp add mod">
        <pc:chgData name="Dr. Hyung Jae Chang" userId="886d5175-8769-4946-920e-866bf9151013" providerId="ADAL" clId="{EC892114-CD13-448F-9768-CD95DACC5ED2}" dt="2024-02-07T16:15:37.103" v="1979" actId="20577"/>
        <pc:sldMkLst>
          <pc:docMk/>
          <pc:sldMk cId="3346961573" sldId="264"/>
        </pc:sldMkLst>
        <pc:spChg chg="add mod">
          <ac:chgData name="Dr. Hyung Jae Chang" userId="886d5175-8769-4946-920e-866bf9151013" providerId="ADAL" clId="{EC892114-CD13-448F-9768-CD95DACC5ED2}" dt="2024-02-07T16:15:37.103" v="1979" actId="20577"/>
          <ac:spMkLst>
            <pc:docMk/>
            <pc:sldMk cId="3346961573" sldId="264"/>
            <ac:spMk id="4" creationId="{56F3C565-B69D-FA15-93DD-A6D6190762B2}"/>
          </ac:spMkLst>
        </pc:spChg>
        <pc:spChg chg="mod">
          <ac:chgData name="Dr. Hyung Jae Chang" userId="886d5175-8769-4946-920e-866bf9151013" providerId="ADAL" clId="{EC892114-CD13-448F-9768-CD95DACC5ED2}" dt="2024-02-07T16:13:11.584" v="1806" actId="1035"/>
          <ac:spMkLst>
            <pc:docMk/>
            <pc:sldMk cId="3346961573" sldId="264"/>
            <ac:spMk id="9218" creationId="{399BBE74-FC1E-A009-14B7-56514C1E2F17}"/>
          </ac:spMkLst>
        </pc:spChg>
        <pc:spChg chg="mod">
          <ac:chgData name="Dr. Hyung Jae Chang" userId="886d5175-8769-4946-920e-866bf9151013" providerId="ADAL" clId="{EC892114-CD13-448F-9768-CD95DACC5ED2}" dt="2024-02-07T16:14:59.679" v="1922" actId="1035"/>
          <ac:spMkLst>
            <pc:docMk/>
            <pc:sldMk cId="3346961573" sldId="264"/>
            <ac:spMk id="9219" creationId="{239A41F1-9480-5CB1-75E8-E05F0882EF69}"/>
          </ac:spMkLst>
        </pc:spChg>
        <pc:picChg chg="add mod">
          <ac:chgData name="Dr. Hyung Jae Chang" userId="886d5175-8769-4946-920e-866bf9151013" providerId="ADAL" clId="{EC892114-CD13-448F-9768-CD95DACC5ED2}" dt="2024-02-07T16:14:31.452" v="1917" actId="1076"/>
          <ac:picMkLst>
            <pc:docMk/>
            <pc:sldMk cId="3346961573" sldId="264"/>
            <ac:picMk id="3" creationId="{FE14B236-CA68-43A3-1852-4CAA621181B9}"/>
          </ac:picMkLst>
        </pc:picChg>
      </pc:sldChg>
      <pc:sldChg chg="addSp delSp modSp add mod">
        <pc:chgData name="Dr. Hyung Jae Chang" userId="886d5175-8769-4946-920e-866bf9151013" providerId="ADAL" clId="{EC892114-CD13-448F-9768-CD95DACC5ED2}" dt="2024-02-07T16:18:30.790" v="2083" actId="20577"/>
        <pc:sldMkLst>
          <pc:docMk/>
          <pc:sldMk cId="3843575040" sldId="265"/>
        </pc:sldMkLst>
        <pc:spChg chg="del">
          <ac:chgData name="Dr. Hyung Jae Chang" userId="886d5175-8769-4946-920e-866bf9151013" providerId="ADAL" clId="{EC892114-CD13-448F-9768-CD95DACC5ED2}" dt="2024-02-07T16:16:41.965" v="1985" actId="478"/>
          <ac:spMkLst>
            <pc:docMk/>
            <pc:sldMk cId="3843575040" sldId="265"/>
            <ac:spMk id="4" creationId="{C3940F9E-A3EA-9F9D-527D-9591EF4A4FF1}"/>
          </ac:spMkLst>
        </pc:spChg>
        <pc:spChg chg="mod">
          <ac:chgData name="Dr. Hyung Jae Chang" userId="886d5175-8769-4946-920e-866bf9151013" providerId="ADAL" clId="{EC892114-CD13-448F-9768-CD95DACC5ED2}" dt="2024-02-07T16:17:00.775" v="1988" actId="1036"/>
          <ac:spMkLst>
            <pc:docMk/>
            <pc:sldMk cId="3843575040" sldId="265"/>
            <ac:spMk id="9218" creationId="{42752FE7-C0B2-615C-3CB6-977B850B770D}"/>
          </ac:spMkLst>
        </pc:spChg>
        <pc:spChg chg="mod">
          <ac:chgData name="Dr. Hyung Jae Chang" userId="886d5175-8769-4946-920e-866bf9151013" providerId="ADAL" clId="{EC892114-CD13-448F-9768-CD95DACC5ED2}" dt="2024-02-07T16:18:30.790" v="2083" actId="20577"/>
          <ac:spMkLst>
            <pc:docMk/>
            <pc:sldMk cId="3843575040" sldId="265"/>
            <ac:spMk id="9219" creationId="{991F7E3E-B730-037B-9934-2E2FBCD76F90}"/>
          </ac:spMkLst>
        </pc:spChg>
        <pc:picChg chg="del">
          <ac:chgData name="Dr. Hyung Jae Chang" userId="886d5175-8769-4946-920e-866bf9151013" providerId="ADAL" clId="{EC892114-CD13-448F-9768-CD95DACC5ED2}" dt="2024-02-07T16:16:30.859" v="1982" actId="478"/>
          <ac:picMkLst>
            <pc:docMk/>
            <pc:sldMk cId="3843575040" sldId="265"/>
            <ac:picMk id="3" creationId="{498C33BF-0257-1938-0592-F61CC826596B}"/>
          </ac:picMkLst>
        </pc:picChg>
        <pc:picChg chg="add mod">
          <ac:chgData name="Dr. Hyung Jae Chang" userId="886d5175-8769-4946-920e-866bf9151013" providerId="ADAL" clId="{EC892114-CD13-448F-9768-CD95DACC5ED2}" dt="2024-02-07T16:17:10.918" v="2000" actId="1076"/>
          <ac:picMkLst>
            <pc:docMk/>
            <pc:sldMk cId="3843575040" sldId="265"/>
            <ac:picMk id="6" creationId="{24E8EB22-61F2-D6A9-1DAC-751CD8315EC9}"/>
          </ac:picMkLst>
        </pc:picChg>
      </pc:sldChg>
      <pc:sldChg chg="modSp add mod">
        <pc:chgData name="Dr. Hyung Jae Chang" userId="886d5175-8769-4946-920e-866bf9151013" providerId="ADAL" clId="{EC892114-CD13-448F-9768-CD95DACC5ED2}" dt="2024-02-07T16:33:25.429" v="2881" actId="20577"/>
        <pc:sldMkLst>
          <pc:docMk/>
          <pc:sldMk cId="2498981268" sldId="266"/>
        </pc:sldMkLst>
        <pc:spChg chg="mod">
          <ac:chgData name="Dr. Hyung Jae Chang" userId="886d5175-8769-4946-920e-866bf9151013" providerId="ADAL" clId="{EC892114-CD13-448F-9768-CD95DACC5ED2}" dt="2024-02-07T16:19:19.455" v="2129" actId="20577"/>
          <ac:spMkLst>
            <pc:docMk/>
            <pc:sldMk cId="2498981268" sldId="266"/>
            <ac:spMk id="9218" creationId="{4DAA0A1B-F375-DD1D-8206-11E16B91011B}"/>
          </ac:spMkLst>
        </pc:spChg>
        <pc:spChg chg="mod">
          <ac:chgData name="Dr. Hyung Jae Chang" userId="886d5175-8769-4946-920e-866bf9151013" providerId="ADAL" clId="{EC892114-CD13-448F-9768-CD95DACC5ED2}" dt="2024-02-07T16:33:25.429" v="2881" actId="20577"/>
          <ac:spMkLst>
            <pc:docMk/>
            <pc:sldMk cId="2498981268" sldId="266"/>
            <ac:spMk id="9219" creationId="{4E26AF8C-8A04-1D58-F729-92F052173D18}"/>
          </ac:spMkLst>
        </pc:spChg>
      </pc:sldChg>
      <pc:sldChg chg="add del">
        <pc:chgData name="Dr. Hyung Jae Chang" userId="886d5175-8769-4946-920e-866bf9151013" providerId="ADAL" clId="{EC892114-CD13-448F-9768-CD95DACC5ED2}" dt="2024-02-07T16:19:00.815" v="2085"/>
        <pc:sldMkLst>
          <pc:docMk/>
          <pc:sldMk cId="3996032259" sldId="266"/>
        </pc:sldMkLst>
      </pc:sldChg>
      <pc:sldChg chg="addSp delSp modSp add mod">
        <pc:chgData name="Dr. Hyung Jae Chang" userId="886d5175-8769-4946-920e-866bf9151013" providerId="ADAL" clId="{EC892114-CD13-448F-9768-CD95DACC5ED2}" dt="2024-02-07T16:43:41.563" v="3593" actId="20577"/>
        <pc:sldMkLst>
          <pc:docMk/>
          <pc:sldMk cId="1175650460" sldId="267"/>
        </pc:sldMkLst>
        <pc:spChg chg="mod">
          <ac:chgData name="Dr. Hyung Jae Chang" userId="886d5175-8769-4946-920e-866bf9151013" providerId="ADAL" clId="{EC892114-CD13-448F-9768-CD95DACC5ED2}" dt="2024-02-07T16:32:41.710" v="2859" actId="1036"/>
          <ac:spMkLst>
            <pc:docMk/>
            <pc:sldMk cId="1175650460" sldId="267"/>
            <ac:spMk id="5" creationId="{40D71C8D-A106-755F-43AB-966089AA5235}"/>
          </ac:spMkLst>
        </pc:spChg>
        <pc:spChg chg="add del">
          <ac:chgData name="Dr. Hyung Jae Chang" userId="886d5175-8769-4946-920e-866bf9151013" providerId="ADAL" clId="{EC892114-CD13-448F-9768-CD95DACC5ED2}" dt="2024-02-07T16:25:25.488" v="2628" actId="11529"/>
          <ac:spMkLst>
            <pc:docMk/>
            <pc:sldMk cId="1175650460" sldId="267"/>
            <ac:spMk id="9" creationId="{2706934B-0DF6-C7FE-822A-C1193EA48406}"/>
          </ac:spMkLst>
        </pc:spChg>
        <pc:spChg chg="add del mod">
          <ac:chgData name="Dr. Hyung Jae Chang" userId="886d5175-8769-4946-920e-866bf9151013" providerId="ADAL" clId="{EC892114-CD13-448F-9768-CD95DACC5ED2}" dt="2024-02-07T16:26:16.307" v="2649" actId="478"/>
          <ac:spMkLst>
            <pc:docMk/>
            <pc:sldMk cId="1175650460" sldId="267"/>
            <ac:spMk id="10" creationId="{DDFF8815-1887-F130-4357-4BCDD29CDE29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16" creationId="{47B49A88-259F-4915-2B85-BE5CD61AEB08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17" creationId="{EC3E5C8F-CA3F-ECE6-31BC-33F1BB24A122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18" creationId="{8360AF1D-7DC4-7E91-6D6B-F3CF054CB4BD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19" creationId="{09E6CC7F-8A25-44CD-E608-BDA37D5FDDBA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20" creationId="{1F22AD46-E254-F0EB-F07E-2FB8694A1FA8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21" creationId="{AB85D405-C0A0-E628-8D03-BBE5B185C266}"/>
          </ac:spMkLst>
        </pc:spChg>
        <pc:spChg chg="add mod">
          <ac:chgData name="Dr. Hyung Jae Chang" userId="886d5175-8769-4946-920e-866bf9151013" providerId="ADAL" clId="{EC892114-CD13-448F-9768-CD95DACC5ED2}" dt="2024-02-07T16:32:44.519" v="2861" actId="1035"/>
          <ac:spMkLst>
            <pc:docMk/>
            <pc:sldMk cId="1175650460" sldId="267"/>
            <ac:spMk id="22" creationId="{AD7BEC74-00B7-DED7-CD5D-F307A29B03E5}"/>
          </ac:spMkLst>
        </pc:spChg>
        <pc:spChg chg="add del mod">
          <ac:chgData name="Dr. Hyung Jae Chang" userId="886d5175-8769-4946-920e-866bf9151013" providerId="ADAL" clId="{EC892114-CD13-448F-9768-CD95DACC5ED2}" dt="2024-02-07T16:31:22.066" v="2712" actId="478"/>
          <ac:spMkLst>
            <pc:docMk/>
            <pc:sldMk cId="1175650460" sldId="267"/>
            <ac:spMk id="23" creationId="{147DBEBB-6BB7-D123-0B68-FD9BC266BA9D}"/>
          </ac:spMkLst>
        </pc:spChg>
        <pc:spChg chg="mod">
          <ac:chgData name="Dr. Hyung Jae Chang" userId="886d5175-8769-4946-920e-866bf9151013" providerId="ADAL" clId="{EC892114-CD13-448F-9768-CD95DACC5ED2}" dt="2024-02-07T16:43:41.563" v="3593" actId="20577"/>
          <ac:spMkLst>
            <pc:docMk/>
            <pc:sldMk cId="1175650460" sldId="267"/>
            <ac:spMk id="9218" creationId="{E4408DCE-1DD6-54FF-C010-C806BE5D0001}"/>
          </ac:spMkLst>
        </pc:spChg>
        <pc:spChg chg="mod">
          <ac:chgData name="Dr. Hyung Jae Chang" userId="886d5175-8769-4946-920e-866bf9151013" providerId="ADAL" clId="{EC892114-CD13-448F-9768-CD95DACC5ED2}" dt="2024-02-07T16:32:31.518" v="2853" actId="1035"/>
          <ac:spMkLst>
            <pc:docMk/>
            <pc:sldMk cId="1175650460" sldId="267"/>
            <ac:spMk id="9219" creationId="{ED5395D2-B2F2-AF43-AD57-CAE17F2BA210}"/>
          </ac:spMkLst>
        </pc:spChg>
        <pc:grpChg chg="add mod">
          <ac:chgData name="Dr. Hyung Jae Chang" userId="886d5175-8769-4946-920e-866bf9151013" providerId="ADAL" clId="{EC892114-CD13-448F-9768-CD95DACC5ED2}" dt="2024-02-07T16:32:44.519" v="2861" actId="1035"/>
          <ac:grpSpMkLst>
            <pc:docMk/>
            <pc:sldMk cId="1175650460" sldId="267"/>
            <ac:grpSpMk id="13" creationId="{086E3C39-3953-7D43-44D1-2022D46FB749}"/>
          </ac:grpSpMkLst>
        </pc:grpChg>
        <pc:picChg chg="add mod">
          <ac:chgData name="Dr. Hyung Jae Chang" userId="886d5175-8769-4946-920e-866bf9151013" providerId="ADAL" clId="{EC892114-CD13-448F-9768-CD95DACC5ED2}" dt="2024-02-07T16:26:50.058" v="2652" actId="164"/>
          <ac:picMkLst>
            <pc:docMk/>
            <pc:sldMk cId="1175650460" sldId="267"/>
            <ac:picMk id="3" creationId="{C5FB57FB-4FAB-1757-7FC4-4854E614F917}"/>
          </ac:picMkLst>
        </pc:picChg>
        <pc:picChg chg="add mod">
          <ac:chgData name="Dr. Hyung Jae Chang" userId="886d5175-8769-4946-920e-866bf9151013" providerId="ADAL" clId="{EC892114-CD13-448F-9768-CD95DACC5ED2}" dt="2024-02-07T16:26:50.058" v="2652" actId="164"/>
          <ac:picMkLst>
            <pc:docMk/>
            <pc:sldMk cId="1175650460" sldId="267"/>
            <ac:picMk id="6" creationId="{8904A1CA-B410-C955-8427-F7F21CDEDAA9}"/>
          </ac:picMkLst>
        </pc:picChg>
        <pc:picChg chg="add mod">
          <ac:chgData name="Dr. Hyung Jae Chang" userId="886d5175-8769-4946-920e-866bf9151013" providerId="ADAL" clId="{EC892114-CD13-448F-9768-CD95DACC5ED2}" dt="2024-02-07T16:32:44.519" v="2861" actId="1035"/>
          <ac:picMkLst>
            <pc:docMk/>
            <pc:sldMk cId="1175650460" sldId="267"/>
            <ac:picMk id="8" creationId="{AEF4C302-4922-26CF-F29A-A2BAA09768A6}"/>
          </ac:picMkLst>
        </pc:picChg>
        <pc:picChg chg="add mod">
          <ac:chgData name="Dr. Hyung Jae Chang" userId="886d5175-8769-4946-920e-866bf9151013" providerId="ADAL" clId="{EC892114-CD13-448F-9768-CD95DACC5ED2}" dt="2024-02-07T16:32:44.519" v="2861" actId="1035"/>
          <ac:picMkLst>
            <pc:docMk/>
            <pc:sldMk cId="1175650460" sldId="267"/>
            <ac:picMk id="15" creationId="{DB41515D-F99A-6B76-0351-98D761E13759}"/>
          </ac:picMkLst>
        </pc:picChg>
        <pc:cxnChg chg="add mod">
          <ac:chgData name="Dr. Hyung Jae Chang" userId="886d5175-8769-4946-920e-866bf9151013" providerId="ADAL" clId="{EC892114-CD13-448F-9768-CD95DACC5ED2}" dt="2024-02-07T16:26:50.058" v="2652" actId="164"/>
          <ac:cxnSpMkLst>
            <pc:docMk/>
            <pc:sldMk cId="1175650460" sldId="267"/>
            <ac:cxnSpMk id="12" creationId="{00D3EFE8-9692-587F-E334-3BCF5A88A7BE}"/>
          </ac:cxnSpMkLst>
        </pc:cxnChg>
      </pc:sldChg>
      <pc:sldChg chg="modSp add mod">
        <pc:chgData name="Dr. Hyung Jae Chang" userId="886d5175-8769-4946-920e-866bf9151013" providerId="ADAL" clId="{EC892114-CD13-448F-9768-CD95DACC5ED2}" dt="2024-02-07T16:43:46.724" v="3594"/>
        <pc:sldMkLst>
          <pc:docMk/>
          <pc:sldMk cId="1188624451" sldId="268"/>
        </pc:sldMkLst>
        <pc:spChg chg="mod">
          <ac:chgData name="Dr. Hyung Jae Chang" userId="886d5175-8769-4946-920e-866bf9151013" providerId="ADAL" clId="{EC892114-CD13-448F-9768-CD95DACC5ED2}" dt="2024-02-07T16:43:46.724" v="3594"/>
          <ac:spMkLst>
            <pc:docMk/>
            <pc:sldMk cId="1188624451" sldId="268"/>
            <ac:spMk id="9218" creationId="{8BB8FBE6-B45C-4DBE-CC08-9010B550E191}"/>
          </ac:spMkLst>
        </pc:spChg>
        <pc:spChg chg="mod">
          <ac:chgData name="Dr. Hyung Jae Chang" userId="886d5175-8769-4946-920e-866bf9151013" providerId="ADAL" clId="{EC892114-CD13-448F-9768-CD95DACC5ED2}" dt="2024-02-07T16:38:49.269" v="3511" actId="20577"/>
          <ac:spMkLst>
            <pc:docMk/>
            <pc:sldMk cId="1188624451" sldId="268"/>
            <ac:spMk id="9219" creationId="{0F5C2D5A-BDA5-B19B-45BC-C2282B5506B7}"/>
          </ac:spMkLst>
        </pc:spChg>
      </pc:sldChg>
      <pc:sldChg chg="addSp modSp add mod">
        <pc:chgData name="Dr. Hyung Jae Chang" userId="886d5175-8769-4946-920e-866bf9151013" providerId="ADAL" clId="{EC892114-CD13-448F-9768-CD95DACC5ED2}" dt="2024-02-07T16:44:30.065" v="3606" actId="1076"/>
        <pc:sldMkLst>
          <pc:docMk/>
          <pc:sldMk cId="2327475485" sldId="269"/>
        </pc:sldMkLst>
        <pc:spChg chg="add mod">
          <ac:chgData name="Dr. Hyung Jae Chang" userId="886d5175-8769-4946-920e-866bf9151013" providerId="ADAL" clId="{EC892114-CD13-448F-9768-CD95DACC5ED2}" dt="2024-02-07T16:41:28.211" v="3546" actId="164"/>
          <ac:spMkLst>
            <pc:docMk/>
            <pc:sldMk cId="2327475485" sldId="269"/>
            <ac:spMk id="7" creationId="{33313808-604D-A55B-260B-8AC70C5005AD}"/>
          </ac:spMkLst>
        </pc:spChg>
        <pc:spChg chg="mod">
          <ac:chgData name="Dr. Hyung Jae Chang" userId="886d5175-8769-4946-920e-866bf9151013" providerId="ADAL" clId="{EC892114-CD13-448F-9768-CD95DACC5ED2}" dt="2024-02-07T16:44:08.305" v="3603" actId="1035"/>
          <ac:spMkLst>
            <pc:docMk/>
            <pc:sldMk cId="2327475485" sldId="269"/>
            <ac:spMk id="9218" creationId="{248F1319-F9C1-ADD5-E6DB-292441D5864E}"/>
          </ac:spMkLst>
        </pc:spChg>
        <pc:spChg chg="mod">
          <ac:chgData name="Dr. Hyung Jae Chang" userId="886d5175-8769-4946-920e-866bf9151013" providerId="ADAL" clId="{EC892114-CD13-448F-9768-CD95DACC5ED2}" dt="2024-02-07T16:44:04.152" v="3597" actId="1076"/>
          <ac:spMkLst>
            <pc:docMk/>
            <pc:sldMk cId="2327475485" sldId="269"/>
            <ac:spMk id="9219" creationId="{1721CD38-4C4A-DF33-8CEA-ABA6E9A72272}"/>
          </ac:spMkLst>
        </pc:spChg>
        <pc:grpChg chg="add mod">
          <ac:chgData name="Dr. Hyung Jae Chang" userId="886d5175-8769-4946-920e-866bf9151013" providerId="ADAL" clId="{EC892114-CD13-448F-9768-CD95DACC5ED2}" dt="2024-02-07T16:44:30.065" v="3606" actId="1076"/>
          <ac:grpSpMkLst>
            <pc:docMk/>
            <pc:sldMk cId="2327475485" sldId="269"/>
            <ac:grpSpMk id="8" creationId="{153D6EDE-A6E9-1EB8-4942-3DE6618DC6D9}"/>
          </ac:grpSpMkLst>
        </pc:grpChg>
        <pc:picChg chg="add mod">
          <ac:chgData name="Dr. Hyung Jae Chang" userId="886d5175-8769-4946-920e-866bf9151013" providerId="ADAL" clId="{EC892114-CD13-448F-9768-CD95DACC5ED2}" dt="2024-02-07T16:41:28.211" v="3546" actId="164"/>
          <ac:picMkLst>
            <pc:docMk/>
            <pc:sldMk cId="2327475485" sldId="269"/>
            <ac:picMk id="3" creationId="{FDC489FB-00BB-B93F-BE50-9E8953BFC16B}"/>
          </ac:picMkLst>
        </pc:picChg>
        <pc:picChg chg="add mod">
          <ac:chgData name="Dr. Hyung Jae Chang" userId="886d5175-8769-4946-920e-866bf9151013" providerId="ADAL" clId="{EC892114-CD13-448F-9768-CD95DACC5ED2}" dt="2024-02-07T16:41:28.211" v="3546" actId="164"/>
          <ac:picMkLst>
            <pc:docMk/>
            <pc:sldMk cId="2327475485" sldId="269"/>
            <ac:picMk id="6" creationId="{6D5FEA0E-165E-327D-87A6-C3A0FF03ACAD}"/>
          </ac:picMkLst>
        </pc:picChg>
        <pc:picChg chg="add mod">
          <ac:chgData name="Dr. Hyung Jae Chang" userId="886d5175-8769-4946-920e-866bf9151013" providerId="ADAL" clId="{EC892114-CD13-448F-9768-CD95DACC5ED2}" dt="2024-02-07T16:42:26.313" v="3572" actId="1076"/>
          <ac:picMkLst>
            <pc:docMk/>
            <pc:sldMk cId="2327475485" sldId="269"/>
            <ac:picMk id="10" creationId="{9EAED944-E946-7A0B-0E62-A62A06B27F88}"/>
          </ac:picMkLst>
        </pc:picChg>
      </pc:sldChg>
      <pc:sldChg chg="addSp modSp add mod">
        <pc:chgData name="Dr. Hyung Jae Chang" userId="886d5175-8769-4946-920e-866bf9151013" providerId="ADAL" clId="{EC892114-CD13-448F-9768-CD95DACC5ED2}" dt="2024-02-07T16:48:18.140" v="3882" actId="20577"/>
        <pc:sldMkLst>
          <pc:docMk/>
          <pc:sldMk cId="2260258487" sldId="270"/>
        </pc:sldMkLst>
        <pc:spChg chg="add mod">
          <ac:chgData name="Dr. Hyung Jae Chang" userId="886d5175-8769-4946-920e-866bf9151013" providerId="ADAL" clId="{EC892114-CD13-448F-9768-CD95DACC5ED2}" dt="2024-02-07T16:46:43.361" v="3849" actId="14100"/>
          <ac:spMkLst>
            <pc:docMk/>
            <pc:sldMk cId="2260258487" sldId="270"/>
            <ac:spMk id="4" creationId="{4433E5B2-799A-3F70-1DAE-5E34030DB893}"/>
          </ac:spMkLst>
        </pc:spChg>
        <pc:spChg chg="add mod">
          <ac:chgData name="Dr. Hyung Jae Chang" userId="886d5175-8769-4946-920e-866bf9151013" providerId="ADAL" clId="{EC892114-CD13-448F-9768-CD95DACC5ED2}" dt="2024-02-07T16:46:52.983" v="3856" actId="1035"/>
          <ac:spMkLst>
            <pc:docMk/>
            <pc:sldMk cId="2260258487" sldId="270"/>
            <ac:spMk id="6" creationId="{88C4DC55-91F1-FB0C-A291-F5550D71864A}"/>
          </ac:spMkLst>
        </pc:spChg>
        <pc:spChg chg="mod">
          <ac:chgData name="Dr. Hyung Jae Chang" userId="886d5175-8769-4946-920e-866bf9151013" providerId="ADAL" clId="{EC892114-CD13-448F-9768-CD95DACC5ED2}" dt="2024-02-07T16:48:18.140" v="3882" actId="20577"/>
          <ac:spMkLst>
            <pc:docMk/>
            <pc:sldMk cId="2260258487" sldId="270"/>
            <ac:spMk id="9219" creationId="{73410FC6-3A09-BC50-40D6-7D76951B4597}"/>
          </ac:spMkLst>
        </pc:spChg>
        <pc:picChg chg="add mod">
          <ac:chgData name="Dr. Hyung Jae Chang" userId="886d5175-8769-4946-920e-866bf9151013" providerId="ADAL" clId="{EC892114-CD13-448F-9768-CD95DACC5ED2}" dt="2024-02-07T16:46:24.196" v="3846" actId="1076"/>
          <ac:picMkLst>
            <pc:docMk/>
            <pc:sldMk cId="2260258487" sldId="270"/>
            <ac:picMk id="2" creationId="{A8CD4AE6-284C-94EA-4A1C-48DF320BB41B}"/>
          </ac:picMkLst>
        </pc:picChg>
        <pc:picChg chg="add mod">
          <ac:chgData name="Dr. Hyung Jae Chang" userId="886d5175-8769-4946-920e-866bf9151013" providerId="ADAL" clId="{EC892114-CD13-448F-9768-CD95DACC5ED2}" dt="2024-02-07T16:46:22.174" v="3845" actId="1076"/>
          <ac:picMkLst>
            <pc:docMk/>
            <pc:sldMk cId="2260258487" sldId="270"/>
            <ac:picMk id="3" creationId="{5AB746E9-CE46-B14A-D7AA-53AA8E6ADCA7}"/>
          </ac:picMkLst>
        </pc:picChg>
      </pc:sldChg>
    </pc:docChg>
  </pc:docChgLst>
  <pc:docChgLst>
    <pc:chgData name="Dr. Hyung Jae Chang" userId="886d5175-8769-4946-920e-866bf9151013" providerId="ADAL" clId="{ECED2D9B-CCF5-46CD-A4C0-F4A0DB25D351}"/>
    <pc:docChg chg="custSel addSld modSld">
      <pc:chgData name="Dr. Hyung Jae Chang" userId="886d5175-8769-4946-920e-866bf9151013" providerId="ADAL" clId="{ECED2D9B-CCF5-46CD-A4C0-F4A0DB25D351}" dt="2024-02-06T13:23:34.097" v="693" actId="1076"/>
      <pc:docMkLst>
        <pc:docMk/>
      </pc:docMkLst>
      <pc:sldChg chg="modSp mod">
        <pc:chgData name="Dr. Hyung Jae Chang" userId="886d5175-8769-4946-920e-866bf9151013" providerId="ADAL" clId="{ECED2D9B-CCF5-46CD-A4C0-F4A0DB25D351}" dt="2024-02-06T11:55:08.529" v="70" actId="20577"/>
        <pc:sldMkLst>
          <pc:docMk/>
          <pc:sldMk cId="0" sldId="256"/>
        </pc:sldMkLst>
        <pc:spChg chg="mod">
          <ac:chgData name="Dr. Hyung Jae Chang" userId="886d5175-8769-4946-920e-866bf9151013" providerId="ADAL" clId="{ECED2D9B-CCF5-46CD-A4C0-F4A0DB25D351}" dt="2024-02-06T11:55:08.529" v="70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modSp mod">
        <pc:chgData name="Dr. Hyung Jae Chang" userId="886d5175-8769-4946-920e-866bf9151013" providerId="ADAL" clId="{ECED2D9B-CCF5-46CD-A4C0-F4A0DB25D351}" dt="2024-02-06T12:01:38.193" v="333" actId="20577"/>
        <pc:sldMkLst>
          <pc:docMk/>
          <pc:sldMk cId="0" sldId="258"/>
        </pc:sldMkLst>
        <pc:spChg chg="mod">
          <ac:chgData name="Dr. Hyung Jae Chang" userId="886d5175-8769-4946-920e-866bf9151013" providerId="ADAL" clId="{ECED2D9B-CCF5-46CD-A4C0-F4A0DB25D351}" dt="2024-02-06T11:58:57.793" v="88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CED2D9B-CCF5-46CD-A4C0-F4A0DB25D351}" dt="2024-02-06T12:01:38.193" v="333" actId="20577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ECED2D9B-CCF5-46CD-A4C0-F4A0DB25D351}" dt="2024-02-06T12:01:35.388" v="331" actId="1076"/>
          <ac:picMkLst>
            <pc:docMk/>
            <pc:sldMk cId="0" sldId="258"/>
            <ac:picMk id="3" creationId="{0F111095-D307-3B85-D3B0-6993DD45E5CD}"/>
          </ac:picMkLst>
        </pc:picChg>
        <pc:picChg chg="add mod">
          <ac:chgData name="Dr. Hyung Jae Chang" userId="886d5175-8769-4946-920e-866bf9151013" providerId="ADAL" clId="{ECED2D9B-CCF5-46CD-A4C0-F4A0DB25D351}" dt="2024-02-06T12:01:36.390" v="332" actId="1076"/>
          <ac:picMkLst>
            <pc:docMk/>
            <pc:sldMk cId="0" sldId="258"/>
            <ac:picMk id="6" creationId="{A638211F-6607-71D1-F888-9D2FB52C6FEA}"/>
          </ac:picMkLst>
        </pc:picChg>
      </pc:sldChg>
      <pc:sldChg chg="addSp delSp modSp add mod">
        <pc:chgData name="Dr. Hyung Jae Chang" userId="886d5175-8769-4946-920e-866bf9151013" providerId="ADAL" clId="{ECED2D9B-CCF5-46CD-A4C0-F4A0DB25D351}" dt="2024-02-06T13:08:30.100" v="335" actId="1076"/>
        <pc:sldMkLst>
          <pc:docMk/>
          <pc:sldMk cId="3808302376" sldId="259"/>
        </pc:sldMkLst>
        <pc:spChg chg="mod">
          <ac:chgData name="Dr. Hyung Jae Chang" userId="886d5175-8769-4946-920e-866bf9151013" providerId="ADAL" clId="{ECED2D9B-CCF5-46CD-A4C0-F4A0DB25D351}" dt="2024-02-06T12:00:46.426" v="234" actId="20577"/>
          <ac:spMkLst>
            <pc:docMk/>
            <pc:sldMk cId="3808302376" sldId="259"/>
            <ac:spMk id="9218" creationId="{EC58BFAD-AE3D-A0A6-777C-CE80ABAB7827}"/>
          </ac:spMkLst>
        </pc:spChg>
        <pc:spChg chg="del mod">
          <ac:chgData name="Dr. Hyung Jae Chang" userId="886d5175-8769-4946-920e-866bf9151013" providerId="ADAL" clId="{ECED2D9B-CCF5-46CD-A4C0-F4A0DB25D351}" dt="2024-02-06T12:01:09.775" v="239" actId="22"/>
          <ac:spMkLst>
            <pc:docMk/>
            <pc:sldMk cId="3808302376" sldId="259"/>
            <ac:spMk id="9219" creationId="{FE3412B1-DE73-EB3D-D76D-98EBE4E02382}"/>
          </ac:spMkLst>
        </pc:spChg>
        <pc:picChg chg="del">
          <ac:chgData name="Dr. Hyung Jae Chang" userId="886d5175-8769-4946-920e-866bf9151013" providerId="ADAL" clId="{ECED2D9B-CCF5-46CD-A4C0-F4A0DB25D351}" dt="2024-02-06T12:00:48.365" v="235" actId="478"/>
          <ac:picMkLst>
            <pc:docMk/>
            <pc:sldMk cId="3808302376" sldId="259"/>
            <ac:picMk id="3" creationId="{6F3EA781-06C9-808C-4E57-05B583216432}"/>
          </ac:picMkLst>
        </pc:picChg>
        <pc:picChg chg="add mod ord">
          <ac:chgData name="Dr. Hyung Jae Chang" userId="886d5175-8769-4946-920e-866bf9151013" providerId="ADAL" clId="{ECED2D9B-CCF5-46CD-A4C0-F4A0DB25D351}" dt="2024-02-06T13:08:30.100" v="335" actId="1076"/>
          <ac:picMkLst>
            <pc:docMk/>
            <pc:sldMk cId="3808302376" sldId="259"/>
            <ac:picMk id="4" creationId="{040DAA5A-0B0E-FF6C-4920-ADC0070A42C4}"/>
          </ac:picMkLst>
        </pc:picChg>
        <pc:picChg chg="del">
          <ac:chgData name="Dr. Hyung Jae Chang" userId="886d5175-8769-4946-920e-866bf9151013" providerId="ADAL" clId="{ECED2D9B-CCF5-46CD-A4C0-F4A0DB25D351}" dt="2024-02-06T12:00:48.970" v="236" actId="478"/>
          <ac:picMkLst>
            <pc:docMk/>
            <pc:sldMk cId="3808302376" sldId="259"/>
            <ac:picMk id="6" creationId="{B8FCA0C1-123A-73F6-FD2D-CB97D7E8A514}"/>
          </ac:picMkLst>
        </pc:picChg>
      </pc:sldChg>
      <pc:sldChg chg="addSp delSp modSp add mod">
        <pc:chgData name="Dr. Hyung Jae Chang" userId="886d5175-8769-4946-920e-866bf9151013" providerId="ADAL" clId="{ECED2D9B-CCF5-46CD-A4C0-F4A0DB25D351}" dt="2024-02-06T13:12:27.083" v="478" actId="164"/>
        <pc:sldMkLst>
          <pc:docMk/>
          <pc:sldMk cId="2140360705" sldId="260"/>
        </pc:sldMkLst>
        <pc:spChg chg="add mod">
          <ac:chgData name="Dr. Hyung Jae Chang" userId="886d5175-8769-4946-920e-866bf9151013" providerId="ADAL" clId="{ECED2D9B-CCF5-46CD-A4C0-F4A0DB25D351}" dt="2024-02-06T13:12:27.083" v="478" actId="164"/>
          <ac:spMkLst>
            <pc:docMk/>
            <pc:sldMk cId="2140360705" sldId="260"/>
            <ac:spMk id="9" creationId="{A39911BC-495B-8A10-7F5B-1F8075A14A4B}"/>
          </ac:spMkLst>
        </pc:spChg>
        <pc:spChg chg="add mod">
          <ac:chgData name="Dr. Hyung Jae Chang" userId="886d5175-8769-4946-920e-866bf9151013" providerId="ADAL" clId="{ECED2D9B-CCF5-46CD-A4C0-F4A0DB25D351}" dt="2024-02-06T13:12:27.083" v="478" actId="164"/>
          <ac:spMkLst>
            <pc:docMk/>
            <pc:sldMk cId="2140360705" sldId="260"/>
            <ac:spMk id="10" creationId="{F93E3853-ACDB-E825-5917-1729C65B8325}"/>
          </ac:spMkLst>
        </pc:spChg>
        <pc:spChg chg="mod">
          <ac:chgData name="Dr. Hyung Jae Chang" userId="886d5175-8769-4946-920e-866bf9151013" providerId="ADAL" clId="{ECED2D9B-CCF5-46CD-A4C0-F4A0DB25D351}" dt="2024-02-06T13:09:47.155" v="364" actId="20577"/>
          <ac:spMkLst>
            <pc:docMk/>
            <pc:sldMk cId="2140360705" sldId="260"/>
            <ac:spMk id="9218" creationId="{2C43AA1A-EB9F-5232-7CA8-B307C0036975}"/>
          </ac:spMkLst>
        </pc:spChg>
        <pc:spChg chg="mod">
          <ac:chgData name="Dr. Hyung Jae Chang" userId="886d5175-8769-4946-920e-866bf9151013" providerId="ADAL" clId="{ECED2D9B-CCF5-46CD-A4C0-F4A0DB25D351}" dt="2024-02-06T13:10:07.542" v="450" actId="5793"/>
          <ac:spMkLst>
            <pc:docMk/>
            <pc:sldMk cId="2140360705" sldId="260"/>
            <ac:spMk id="9219" creationId="{CF058039-486F-A033-A4CE-952D6A6974D5}"/>
          </ac:spMkLst>
        </pc:spChg>
        <pc:grpChg chg="add mod">
          <ac:chgData name="Dr. Hyung Jae Chang" userId="886d5175-8769-4946-920e-866bf9151013" providerId="ADAL" clId="{ECED2D9B-CCF5-46CD-A4C0-F4A0DB25D351}" dt="2024-02-06T13:12:27.083" v="478" actId="164"/>
          <ac:grpSpMkLst>
            <pc:docMk/>
            <pc:sldMk cId="2140360705" sldId="260"/>
            <ac:grpSpMk id="11" creationId="{FFB36089-08D3-9589-8378-BF2D714BC8A7}"/>
          </ac:grpSpMkLst>
        </pc:grpChg>
        <pc:picChg chg="del">
          <ac:chgData name="Dr. Hyung Jae Chang" userId="886d5175-8769-4946-920e-866bf9151013" providerId="ADAL" clId="{ECED2D9B-CCF5-46CD-A4C0-F4A0DB25D351}" dt="2024-02-06T13:09:23.157" v="337" actId="478"/>
          <ac:picMkLst>
            <pc:docMk/>
            <pc:sldMk cId="2140360705" sldId="260"/>
            <ac:picMk id="3" creationId="{1400149B-EDC0-BA49-21D1-439FAB0501C8}"/>
          </ac:picMkLst>
        </pc:picChg>
        <pc:picChg chg="add mod">
          <ac:chgData name="Dr. Hyung Jae Chang" userId="886d5175-8769-4946-920e-866bf9151013" providerId="ADAL" clId="{ECED2D9B-CCF5-46CD-A4C0-F4A0DB25D351}" dt="2024-02-06T13:12:27.083" v="478" actId="164"/>
          <ac:picMkLst>
            <pc:docMk/>
            <pc:sldMk cId="2140360705" sldId="260"/>
            <ac:picMk id="4" creationId="{055FCDAB-6B9C-C2B4-1A57-34710C941B06}"/>
          </ac:picMkLst>
        </pc:picChg>
        <pc:picChg chg="del">
          <ac:chgData name="Dr. Hyung Jae Chang" userId="886d5175-8769-4946-920e-866bf9151013" providerId="ADAL" clId="{ECED2D9B-CCF5-46CD-A4C0-F4A0DB25D351}" dt="2024-02-06T13:09:23.867" v="338" actId="478"/>
          <ac:picMkLst>
            <pc:docMk/>
            <pc:sldMk cId="2140360705" sldId="260"/>
            <ac:picMk id="6" creationId="{B4C7055E-AC46-06BF-ADE0-5F94A6546CB8}"/>
          </ac:picMkLst>
        </pc:picChg>
        <pc:picChg chg="add mod">
          <ac:chgData name="Dr. Hyung Jae Chang" userId="886d5175-8769-4946-920e-866bf9151013" providerId="ADAL" clId="{ECED2D9B-CCF5-46CD-A4C0-F4A0DB25D351}" dt="2024-02-06T13:12:27.083" v="478" actId="164"/>
          <ac:picMkLst>
            <pc:docMk/>
            <pc:sldMk cId="2140360705" sldId="260"/>
            <ac:picMk id="8" creationId="{D0242E26-2FDD-E946-EAD7-5826F4223704}"/>
          </ac:picMkLst>
        </pc:picChg>
      </pc:sldChg>
      <pc:sldChg chg="addSp delSp modSp add mod">
        <pc:chgData name="Dr. Hyung Jae Chang" userId="886d5175-8769-4946-920e-866bf9151013" providerId="ADAL" clId="{ECED2D9B-CCF5-46CD-A4C0-F4A0DB25D351}" dt="2024-02-06T13:23:34.097" v="693" actId="1076"/>
        <pc:sldMkLst>
          <pc:docMk/>
          <pc:sldMk cId="473329996" sldId="261"/>
        </pc:sldMkLst>
        <pc:spChg chg="mod">
          <ac:chgData name="Dr. Hyung Jae Chang" userId="886d5175-8769-4946-920e-866bf9151013" providerId="ADAL" clId="{ECED2D9B-CCF5-46CD-A4C0-F4A0DB25D351}" dt="2024-02-06T13:14:07.219" v="496" actId="20577"/>
          <ac:spMkLst>
            <pc:docMk/>
            <pc:sldMk cId="473329996" sldId="261"/>
            <ac:spMk id="9218" creationId="{68D12732-ECA5-FD6A-F4A2-A999A7D3A51E}"/>
          </ac:spMkLst>
        </pc:spChg>
        <pc:spChg chg="mod">
          <ac:chgData name="Dr. Hyung Jae Chang" userId="886d5175-8769-4946-920e-866bf9151013" providerId="ADAL" clId="{ECED2D9B-CCF5-46CD-A4C0-F4A0DB25D351}" dt="2024-02-06T13:14:42.979" v="678" actId="20577"/>
          <ac:spMkLst>
            <pc:docMk/>
            <pc:sldMk cId="473329996" sldId="261"/>
            <ac:spMk id="9219" creationId="{EDAD2D8E-5416-161A-AAE8-B2C248C7F8D3}"/>
          </ac:spMkLst>
        </pc:spChg>
        <pc:grpChg chg="del">
          <ac:chgData name="Dr. Hyung Jae Chang" userId="886d5175-8769-4946-920e-866bf9151013" providerId="ADAL" clId="{ECED2D9B-CCF5-46CD-A4C0-F4A0DB25D351}" dt="2024-02-06T13:14:08.921" v="497" actId="478"/>
          <ac:grpSpMkLst>
            <pc:docMk/>
            <pc:sldMk cId="473329996" sldId="261"/>
            <ac:grpSpMk id="11" creationId="{0228B5D4-71E8-F7AC-B701-55BD45ED8AA5}"/>
          </ac:grpSpMkLst>
        </pc:grpChg>
        <pc:picChg chg="add mod">
          <ac:chgData name="Dr. Hyung Jae Chang" userId="886d5175-8769-4946-920e-866bf9151013" providerId="ADAL" clId="{ECED2D9B-CCF5-46CD-A4C0-F4A0DB25D351}" dt="2024-02-06T13:23:12.628" v="687" actId="14100"/>
          <ac:picMkLst>
            <pc:docMk/>
            <pc:sldMk cId="473329996" sldId="261"/>
            <ac:picMk id="3" creationId="{FB07539F-25E6-3711-4BDF-CC1355ABFFAA}"/>
          </ac:picMkLst>
        </pc:picChg>
        <pc:picChg chg="add mod">
          <ac:chgData name="Dr. Hyung Jae Chang" userId="886d5175-8769-4946-920e-866bf9151013" providerId="ADAL" clId="{ECED2D9B-CCF5-46CD-A4C0-F4A0DB25D351}" dt="2024-02-06T13:23:29.602" v="691" actId="1076"/>
          <ac:picMkLst>
            <pc:docMk/>
            <pc:sldMk cId="473329996" sldId="261"/>
            <ac:picMk id="7" creationId="{84169C8E-974F-74CC-F0E4-D05057DF50BA}"/>
          </ac:picMkLst>
        </pc:picChg>
        <pc:picChg chg="add mod">
          <ac:chgData name="Dr. Hyung Jae Chang" userId="886d5175-8769-4946-920e-866bf9151013" providerId="ADAL" clId="{ECED2D9B-CCF5-46CD-A4C0-F4A0DB25D351}" dt="2024-02-06T13:23:34.097" v="693" actId="1076"/>
          <ac:picMkLst>
            <pc:docMk/>
            <pc:sldMk cId="473329996" sldId="261"/>
            <ac:picMk id="13" creationId="{9EFDB8B4-8DA7-AC3F-DA0F-459330EC738B}"/>
          </ac:picMkLst>
        </pc:picChg>
      </pc:sldChg>
    </pc:docChg>
  </pc:docChgLst>
  <pc:docChgLst>
    <pc:chgData name="Hyung Chang" userId="886d5175-8769-4946-920e-866bf9151013" providerId="ADAL" clId="{3F9AC890-8EF5-4206-BA75-C6E44F55CFC3}"/>
    <pc:docChg chg="undo custSel modSld modMainMaster">
      <pc:chgData name="Hyung Chang" userId="886d5175-8769-4946-920e-866bf9151013" providerId="ADAL" clId="{3F9AC890-8EF5-4206-BA75-C6E44F55CFC3}" dt="2021-10-03T21:58:47.527" v="306" actId="1076"/>
      <pc:docMkLst>
        <pc:docMk/>
      </pc:docMkLst>
      <pc:sldChg chg="addSp modSp mod">
        <pc:chgData name="Hyung Chang" userId="886d5175-8769-4946-920e-866bf9151013" providerId="ADAL" clId="{3F9AC890-8EF5-4206-BA75-C6E44F55CFC3}" dt="2021-10-03T21:49:42.497" v="179" actId="2711"/>
        <pc:sldMkLst>
          <pc:docMk/>
          <pc:sldMk cId="0" sldId="258"/>
        </pc:sldMkLst>
        <pc:spChg chg="add mod">
          <ac:chgData name="Hyung Chang" userId="886d5175-8769-4946-920e-866bf9151013" providerId="ADAL" clId="{3F9AC890-8EF5-4206-BA75-C6E44F55CFC3}" dt="2021-10-03T21:49:37.717" v="178" actId="571"/>
          <ac:spMkLst>
            <pc:docMk/>
            <pc:sldMk cId="0" sldId="258"/>
            <ac:spMk id="6" creationId="{8F5FADAD-C25B-4CB8-B89A-24E065DEA4F6}"/>
          </ac:spMkLst>
        </pc:spChg>
        <pc:spChg chg="mod">
          <ac:chgData name="Hyung Chang" userId="886d5175-8769-4946-920e-866bf9151013" providerId="ADAL" clId="{3F9AC890-8EF5-4206-BA75-C6E44F55CFC3}" dt="2021-10-03T21:48:47.472" v="172" actId="2711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Hyung Chang" userId="886d5175-8769-4946-920e-866bf9151013" providerId="ADAL" clId="{3F9AC890-8EF5-4206-BA75-C6E44F55CFC3}" dt="2021-10-03T21:49:42.497" v="179" actId="2711"/>
          <ac:spMkLst>
            <pc:docMk/>
            <pc:sldMk cId="0" sldId="258"/>
            <ac:spMk id="9219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9:35.577" v="176" actId="2711"/>
        <pc:sldMkLst>
          <pc:docMk/>
          <pc:sldMk cId="473329996" sldId="261"/>
        </pc:sldMkLst>
        <pc:spChg chg="mod">
          <ac:chgData name="Hyung Chang" userId="886d5175-8769-4946-920e-866bf9151013" providerId="ADAL" clId="{3F9AC890-8EF5-4206-BA75-C6E44F55CFC3}" dt="2021-10-03T21:49:35.577" v="176" actId="2711"/>
          <ac:spMkLst>
            <pc:docMk/>
            <pc:sldMk cId="473329996" sldId="261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7:50.977" v="155" actId="1036"/>
        <pc:sldMkLst>
          <pc:docMk/>
          <pc:sldMk cId="2149585402" sldId="262"/>
        </pc:sldMkLst>
        <pc:spChg chg="mod">
          <ac:chgData name="Hyung Chang" userId="886d5175-8769-4946-920e-866bf9151013" providerId="ADAL" clId="{3F9AC890-8EF5-4206-BA75-C6E44F55CFC3}" dt="2021-10-03T21:47:50.977" v="155" actId="1036"/>
          <ac:spMkLst>
            <pc:docMk/>
            <pc:sldMk cId="2149585402" sldId="262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7:39.201" v="150" actId="2711"/>
        <pc:sldMkLst>
          <pc:docMk/>
          <pc:sldMk cId="2358539234" sldId="264"/>
        </pc:sldMkLst>
        <pc:spChg chg="mod">
          <ac:chgData name="Hyung Chang" userId="886d5175-8769-4946-920e-866bf9151013" providerId="ADAL" clId="{3F9AC890-8EF5-4206-BA75-C6E44F55CFC3}" dt="2021-10-03T21:47:39.201" v="150" actId="2711"/>
          <ac:spMkLst>
            <pc:docMk/>
            <pc:sldMk cId="2358539234" sldId="264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7:23.750" v="149" actId="2711"/>
        <pc:sldMkLst>
          <pc:docMk/>
          <pc:sldMk cId="1427705720" sldId="265"/>
        </pc:sldMkLst>
        <pc:spChg chg="mod">
          <ac:chgData name="Hyung Chang" userId="886d5175-8769-4946-920e-866bf9151013" providerId="ADAL" clId="{3F9AC890-8EF5-4206-BA75-C6E44F55CFC3}" dt="2021-10-03T21:47:23.750" v="149" actId="2711"/>
          <ac:spMkLst>
            <pc:docMk/>
            <pc:sldMk cId="1427705720" sldId="265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4:09.168" v="270" actId="20577"/>
        <pc:sldMkLst>
          <pc:docMk/>
          <pc:sldMk cId="122219236" sldId="266"/>
        </pc:sldMkLst>
        <pc:spChg chg="mod">
          <ac:chgData name="Hyung Chang" userId="886d5175-8769-4946-920e-866bf9151013" providerId="ADAL" clId="{3F9AC890-8EF5-4206-BA75-C6E44F55CFC3}" dt="2021-10-03T21:54:09.168" v="270" actId="20577"/>
          <ac:spMkLst>
            <pc:docMk/>
            <pc:sldMk cId="122219236" sldId="266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2:57.738" v="202" actId="14100"/>
        <pc:sldMkLst>
          <pc:docMk/>
          <pc:sldMk cId="2339910266" sldId="267"/>
        </pc:sldMkLst>
        <pc:spChg chg="mod">
          <ac:chgData name="Hyung Chang" userId="886d5175-8769-4946-920e-866bf9151013" providerId="ADAL" clId="{3F9AC890-8EF5-4206-BA75-C6E44F55CFC3}" dt="2021-10-03T21:52:57.738" v="202" actId="14100"/>
          <ac:spMkLst>
            <pc:docMk/>
            <pc:sldMk cId="2339910266" sldId="267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4:34.547" v="272" actId="1036"/>
        <pc:sldMkLst>
          <pc:docMk/>
          <pc:sldMk cId="2655709809" sldId="268"/>
        </pc:sldMkLst>
        <pc:spChg chg="mod">
          <ac:chgData name="Hyung Chang" userId="886d5175-8769-4946-920e-866bf9151013" providerId="ADAL" clId="{3F9AC890-8EF5-4206-BA75-C6E44F55CFC3}" dt="2021-10-03T21:54:34.547" v="272" actId="1036"/>
          <ac:spMkLst>
            <pc:docMk/>
            <pc:sldMk cId="2655709809" sldId="268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5:10.127" v="276" actId="14100"/>
        <pc:sldMkLst>
          <pc:docMk/>
          <pc:sldMk cId="839391307" sldId="269"/>
        </pc:sldMkLst>
        <pc:spChg chg="mod">
          <ac:chgData name="Hyung Chang" userId="886d5175-8769-4946-920e-866bf9151013" providerId="ADAL" clId="{3F9AC890-8EF5-4206-BA75-C6E44F55CFC3}" dt="2021-10-03T21:55:10.127" v="276" actId="14100"/>
          <ac:spMkLst>
            <pc:docMk/>
            <pc:sldMk cId="839391307" sldId="269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6:03.387" v="287" actId="255"/>
        <pc:sldMkLst>
          <pc:docMk/>
          <pc:sldMk cId="1441690484" sldId="270"/>
        </pc:sldMkLst>
        <pc:spChg chg="mod">
          <ac:chgData name="Hyung Chang" userId="886d5175-8769-4946-920e-866bf9151013" providerId="ADAL" clId="{3F9AC890-8EF5-4206-BA75-C6E44F55CFC3}" dt="2021-10-03T21:56:03.387" v="287" actId="255"/>
          <ac:spMkLst>
            <pc:docMk/>
            <pc:sldMk cId="1441690484" sldId="270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7:05.896" v="289" actId="255"/>
        <pc:sldMkLst>
          <pc:docMk/>
          <pc:sldMk cId="3228793171" sldId="272"/>
        </pc:sldMkLst>
        <pc:spChg chg="mod">
          <ac:chgData name="Hyung Chang" userId="886d5175-8769-4946-920e-866bf9151013" providerId="ADAL" clId="{3F9AC890-8EF5-4206-BA75-C6E44F55CFC3}" dt="2021-10-03T21:57:05.896" v="289" actId="255"/>
          <ac:spMkLst>
            <pc:docMk/>
            <pc:sldMk cId="3228793171" sldId="272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7:17.727" v="291" actId="255"/>
        <pc:sldMkLst>
          <pc:docMk/>
          <pc:sldMk cId="0" sldId="273"/>
        </pc:sldMkLst>
        <pc:spChg chg="mod">
          <ac:chgData name="Hyung Chang" userId="886d5175-8769-4946-920e-866bf9151013" providerId="ADAL" clId="{3F9AC890-8EF5-4206-BA75-C6E44F55CFC3}" dt="2021-10-03T21:57:17.727" v="291" actId="255"/>
          <ac:spMkLst>
            <pc:docMk/>
            <pc:sldMk cId="0" sldId="273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7:45.396" v="301" actId="255"/>
        <pc:sldMkLst>
          <pc:docMk/>
          <pc:sldMk cId="0" sldId="275"/>
        </pc:sldMkLst>
        <pc:spChg chg="mod">
          <ac:chgData name="Hyung Chang" userId="886d5175-8769-4946-920e-866bf9151013" providerId="ADAL" clId="{3F9AC890-8EF5-4206-BA75-C6E44F55CFC3}" dt="2021-10-03T21:57:45.396" v="301" actId="255"/>
          <ac:spMkLst>
            <pc:docMk/>
            <pc:sldMk cId="0" sldId="275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0:01.657" v="181" actId="255"/>
        <pc:sldMkLst>
          <pc:docMk/>
          <pc:sldMk cId="0" sldId="278"/>
        </pc:sldMkLst>
        <pc:spChg chg="mod">
          <ac:chgData name="Hyung Chang" userId="886d5175-8769-4946-920e-866bf9151013" providerId="ADAL" clId="{3F9AC890-8EF5-4206-BA75-C6E44F55CFC3}" dt="2021-10-03T21:50:01.657" v="181" actId="255"/>
          <ac:spMkLst>
            <pc:docMk/>
            <pc:sldMk cId="0" sldId="278"/>
            <ac:spMk id="15364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0:16.678" v="183" actId="255"/>
        <pc:sldMkLst>
          <pc:docMk/>
          <pc:sldMk cId="0" sldId="279"/>
        </pc:sldMkLst>
        <pc:spChg chg="mod">
          <ac:chgData name="Hyung Chang" userId="886d5175-8769-4946-920e-866bf9151013" providerId="ADAL" clId="{3F9AC890-8EF5-4206-BA75-C6E44F55CFC3}" dt="2021-10-03T21:50:16.678" v="183" actId="255"/>
          <ac:spMkLst>
            <pc:docMk/>
            <pc:sldMk cId="0" sldId="279"/>
            <ac:spMk id="16387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0:34.717" v="186" actId="255"/>
        <pc:sldMkLst>
          <pc:docMk/>
          <pc:sldMk cId="0" sldId="280"/>
        </pc:sldMkLst>
        <pc:spChg chg="mod">
          <ac:chgData name="Hyung Chang" userId="886d5175-8769-4946-920e-866bf9151013" providerId="ADAL" clId="{3F9AC890-8EF5-4206-BA75-C6E44F55CFC3}" dt="2021-10-03T21:50:34.717" v="186" actId="255"/>
          <ac:spMkLst>
            <pc:docMk/>
            <pc:sldMk cId="0" sldId="280"/>
            <ac:spMk id="1741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1:44.207" v="193" actId="255"/>
        <pc:sldMkLst>
          <pc:docMk/>
          <pc:sldMk cId="0" sldId="281"/>
        </pc:sldMkLst>
        <pc:spChg chg="mod">
          <ac:chgData name="Hyung Chang" userId="886d5175-8769-4946-920e-866bf9151013" providerId="ADAL" clId="{3F9AC890-8EF5-4206-BA75-C6E44F55CFC3}" dt="2021-10-03T21:51:44.207" v="193" actId="255"/>
          <ac:spMkLst>
            <pc:docMk/>
            <pc:sldMk cId="0" sldId="281"/>
            <ac:spMk id="18435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2:12.607" v="196" actId="255"/>
        <pc:sldMkLst>
          <pc:docMk/>
          <pc:sldMk cId="0" sldId="282"/>
        </pc:sldMkLst>
        <pc:spChg chg="mod">
          <ac:chgData name="Hyung Chang" userId="886d5175-8769-4946-920e-866bf9151013" providerId="ADAL" clId="{3F9AC890-8EF5-4206-BA75-C6E44F55CFC3}" dt="2021-10-03T21:52:12.607" v="196" actId="255"/>
          <ac:spMkLst>
            <pc:docMk/>
            <pc:sldMk cId="0" sldId="282"/>
            <ac:spMk id="19459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6:55.688" v="148" actId="255"/>
        <pc:sldMkLst>
          <pc:docMk/>
          <pc:sldMk cId="0" sldId="283"/>
        </pc:sldMkLst>
        <pc:spChg chg="mod">
          <ac:chgData name="Hyung Chang" userId="886d5175-8769-4946-920e-866bf9151013" providerId="ADAL" clId="{3F9AC890-8EF5-4206-BA75-C6E44F55CFC3}" dt="2021-10-03T21:46:55.688" v="148" actId="255"/>
          <ac:spMkLst>
            <pc:docMk/>
            <pc:sldMk cId="0" sldId="283"/>
            <ac:spMk id="14339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2:29.907" v="199" actId="255"/>
        <pc:sldMkLst>
          <pc:docMk/>
          <pc:sldMk cId="0" sldId="284"/>
        </pc:sldMkLst>
        <pc:spChg chg="mod">
          <ac:chgData name="Hyung Chang" userId="886d5175-8769-4946-920e-866bf9151013" providerId="ADAL" clId="{3F9AC890-8EF5-4206-BA75-C6E44F55CFC3}" dt="2021-10-03T21:52:29.907" v="199" actId="255"/>
          <ac:spMkLst>
            <pc:docMk/>
            <pc:sldMk cId="0" sldId="284"/>
            <ac:spMk id="20483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8:47.527" v="306" actId="1076"/>
        <pc:sldMkLst>
          <pc:docMk/>
          <pc:sldMk cId="273821698" sldId="288"/>
        </pc:sldMkLst>
        <pc:spChg chg="mod">
          <ac:chgData name="Hyung Chang" userId="886d5175-8769-4946-920e-866bf9151013" providerId="ADAL" clId="{3F9AC890-8EF5-4206-BA75-C6E44F55CFC3}" dt="2021-10-03T21:58:47.527" v="306" actId="1076"/>
          <ac:spMkLst>
            <pc:docMk/>
            <pc:sldMk cId="273821698" sldId="288"/>
            <ac:spMk id="7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8:31.877" v="304" actId="255"/>
        <pc:sldMkLst>
          <pc:docMk/>
          <pc:sldMk cId="273821698" sldId="290"/>
        </pc:sldMkLst>
        <pc:spChg chg="mod">
          <ac:chgData name="Hyung Chang" userId="886d5175-8769-4946-920e-866bf9151013" providerId="ADAL" clId="{3F9AC890-8EF5-4206-BA75-C6E44F55CFC3}" dt="2021-10-03T21:58:31.877" v="304" actId="255"/>
          <ac:spMkLst>
            <pc:docMk/>
            <pc:sldMk cId="273821698" sldId="290"/>
            <ac:spMk id="5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8:23.202" v="168" actId="2711"/>
        <pc:sldMkLst>
          <pc:docMk/>
          <pc:sldMk cId="0" sldId="295"/>
        </pc:sldMkLst>
        <pc:spChg chg="mod">
          <ac:chgData name="Hyung Chang" userId="886d5175-8769-4946-920e-866bf9151013" providerId="ADAL" clId="{3F9AC890-8EF5-4206-BA75-C6E44F55CFC3}" dt="2021-10-03T21:48:23.202" v="168" actId="2711"/>
          <ac:spMkLst>
            <pc:docMk/>
            <pc:sldMk cId="0" sldId="295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8:15.238" v="167" actId="1036"/>
        <pc:sldMkLst>
          <pc:docMk/>
          <pc:sldMk cId="0" sldId="296"/>
        </pc:sldMkLst>
        <pc:spChg chg="mod">
          <ac:chgData name="Hyung Chang" userId="886d5175-8769-4946-920e-866bf9151013" providerId="ADAL" clId="{3F9AC890-8EF5-4206-BA75-C6E44F55CFC3}" dt="2021-10-03T21:48:15.238" v="167" actId="1036"/>
          <ac:spMkLst>
            <pc:docMk/>
            <pc:sldMk cId="0" sldId="296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8:05.297" v="161" actId="2711"/>
        <pc:sldMkLst>
          <pc:docMk/>
          <pc:sldMk cId="0" sldId="297"/>
        </pc:sldMkLst>
        <pc:spChg chg="mod">
          <ac:chgData name="Hyung Chang" userId="886d5175-8769-4946-920e-866bf9151013" providerId="ADAL" clId="{3F9AC890-8EF5-4206-BA75-C6E44F55CFC3}" dt="2021-10-03T21:47:57.667" v="160" actId="1036"/>
          <ac:spMkLst>
            <pc:docMk/>
            <pc:sldMk cId="0" sldId="297"/>
            <ac:spMk id="12290" creationId="{00000000-0000-0000-0000-000000000000}"/>
          </ac:spMkLst>
        </pc:spChg>
        <pc:spChg chg="mod">
          <ac:chgData name="Hyung Chang" userId="886d5175-8769-4946-920e-866bf9151013" providerId="ADAL" clId="{3F9AC890-8EF5-4206-BA75-C6E44F55CFC3}" dt="2021-10-03T21:48:05.297" v="161" actId="2711"/>
          <ac:spMkLst>
            <pc:docMk/>
            <pc:sldMk cId="0" sldId="297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5:37.197" v="280" actId="14100"/>
        <pc:sldMkLst>
          <pc:docMk/>
          <pc:sldMk cId="273821698" sldId="298"/>
        </pc:sldMkLst>
        <pc:spChg chg="mod">
          <ac:chgData name="Hyung Chang" userId="886d5175-8769-4946-920e-866bf9151013" providerId="ADAL" clId="{3F9AC890-8EF5-4206-BA75-C6E44F55CFC3}" dt="2021-10-03T21:55:37.197" v="280" actId="14100"/>
          <ac:spMkLst>
            <pc:docMk/>
            <pc:sldMk cId="273821698" sldId="298"/>
            <ac:spMk id="5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5:50.567" v="285" actId="1036"/>
        <pc:sldMkLst>
          <pc:docMk/>
          <pc:sldMk cId="273821698" sldId="299"/>
        </pc:sldMkLst>
        <pc:spChg chg="mod">
          <ac:chgData name="Hyung Chang" userId="886d5175-8769-4946-920e-866bf9151013" providerId="ADAL" clId="{3F9AC890-8EF5-4206-BA75-C6E44F55CFC3}" dt="2021-10-03T21:55:47.817" v="282" actId="27636"/>
          <ac:spMkLst>
            <pc:docMk/>
            <pc:sldMk cId="273821698" sldId="299"/>
            <ac:spMk id="5" creationId="{00000000-0000-0000-0000-000000000000}"/>
          </ac:spMkLst>
        </pc:spChg>
        <pc:picChg chg="mod">
          <ac:chgData name="Hyung Chang" userId="886d5175-8769-4946-920e-866bf9151013" providerId="ADAL" clId="{3F9AC890-8EF5-4206-BA75-C6E44F55CFC3}" dt="2021-10-03T21:55:50.567" v="285" actId="1036"/>
          <ac:picMkLst>
            <pc:docMk/>
            <pc:sldMk cId="273821698" sldId="299"/>
            <ac:picMk id="6" creationId="{00000000-0000-0000-0000-000000000000}"/>
          </ac:picMkLst>
        </pc:picChg>
      </pc:sldChg>
      <pc:sldChg chg="modSp mod">
        <pc:chgData name="Hyung Chang" userId="886d5175-8769-4946-920e-866bf9151013" providerId="ADAL" clId="{3F9AC890-8EF5-4206-BA75-C6E44F55CFC3}" dt="2021-10-03T21:54:42.987" v="273" actId="14100"/>
        <pc:sldMkLst>
          <pc:docMk/>
          <pc:sldMk cId="0" sldId="300"/>
        </pc:sldMkLst>
        <pc:spChg chg="mod">
          <ac:chgData name="Hyung Chang" userId="886d5175-8769-4946-920e-866bf9151013" providerId="ADAL" clId="{3F9AC890-8EF5-4206-BA75-C6E44F55CFC3}" dt="2021-10-03T21:54:42.987" v="273" actId="14100"/>
          <ac:spMkLst>
            <pc:docMk/>
            <pc:sldMk cId="0" sldId="300"/>
            <ac:spMk id="12291" creationId="{00000000-0000-0000-0000-000000000000}"/>
          </ac:spMkLst>
        </pc:spChg>
      </pc:sldChg>
      <pc:sldMasterChg chg="modSldLayout">
        <pc:chgData name="Hyung Chang" userId="886d5175-8769-4946-920e-866bf9151013" providerId="ADAL" clId="{3F9AC890-8EF5-4206-BA75-C6E44F55CFC3}" dt="2021-10-03T21:49:03.666" v="173" actId="2711"/>
        <pc:sldMasterMkLst>
          <pc:docMk/>
          <pc:sldMasterMk cId="1678963850" sldId="2147483660"/>
        </pc:sldMasterMkLst>
        <pc:sldLayoutChg chg="modSp">
          <pc:chgData name="Hyung Chang" userId="886d5175-8769-4946-920e-866bf9151013" providerId="ADAL" clId="{3F9AC890-8EF5-4206-BA75-C6E44F55CFC3}" dt="2021-10-03T21:49:03.666" v="173" actId="2711"/>
          <pc:sldLayoutMkLst>
            <pc:docMk/>
            <pc:sldMasterMk cId="1678963850" sldId="2147483660"/>
            <pc:sldLayoutMk cId="3428749969" sldId="2147483662"/>
          </pc:sldLayoutMkLst>
          <pc:spChg chg="mod">
            <ac:chgData name="Hyung Chang" userId="886d5175-8769-4946-920e-866bf9151013" providerId="ADAL" clId="{3F9AC890-8EF5-4206-BA75-C6E44F55CFC3}" dt="2021-10-03T21:49:03.666" v="173" actId="2711"/>
            <ac:spMkLst>
              <pc:docMk/>
              <pc:sldMasterMk cId="1678963850" sldId="2147483660"/>
              <pc:sldLayoutMk cId="3428749969" sldId="2147483662"/>
              <ac:spMk id="2" creationId="{00000000-0000-0000-0000-000000000000}"/>
            </ac:spMkLst>
          </pc:spChg>
        </pc:sldLayoutChg>
      </pc:sldMasterChg>
    </pc:docChg>
  </pc:docChgLst>
  <pc:docChgLst>
    <pc:chgData name="Dr. Hyung Jae Chang" userId="886d5175-8769-4946-920e-866bf9151013" providerId="ADAL" clId="{F11705BA-020B-4901-BF13-1A350B9D8584}"/>
    <pc:docChg chg="modSld">
      <pc:chgData name="Dr. Hyung Jae Chang" userId="886d5175-8769-4946-920e-866bf9151013" providerId="ADAL" clId="{F11705BA-020B-4901-BF13-1A350B9D8584}" dt="2024-03-14T07:28:24.162" v="15" actId="1076"/>
      <pc:docMkLst>
        <pc:docMk/>
      </pc:docMkLst>
      <pc:sldChg chg="modSp mod">
        <pc:chgData name="Dr. Hyung Jae Chang" userId="886d5175-8769-4946-920e-866bf9151013" providerId="ADAL" clId="{F11705BA-020B-4901-BF13-1A350B9D8584}" dt="2024-03-12T15:19:20.992" v="0" actId="1076"/>
        <pc:sldMkLst>
          <pc:docMk/>
          <pc:sldMk cId="0" sldId="258"/>
        </pc:sldMkLst>
        <pc:picChg chg="mod">
          <ac:chgData name="Dr. Hyung Jae Chang" userId="886d5175-8769-4946-920e-866bf9151013" providerId="ADAL" clId="{F11705BA-020B-4901-BF13-1A350B9D8584}" dt="2024-03-12T15:19:20.992" v="0" actId="1076"/>
          <ac:picMkLst>
            <pc:docMk/>
            <pc:sldMk cId="0" sldId="258"/>
            <ac:picMk id="2" creationId="{ABB95013-7B49-1C51-4BBF-FBEA5D86A00A}"/>
          </ac:picMkLst>
        </pc:picChg>
      </pc:sldChg>
      <pc:sldChg chg="modSp mod">
        <pc:chgData name="Dr. Hyung Jae Chang" userId="886d5175-8769-4946-920e-866bf9151013" providerId="ADAL" clId="{F11705BA-020B-4901-BF13-1A350B9D8584}" dt="2024-03-12T15:20:32.138" v="1" actId="1076"/>
        <pc:sldMkLst>
          <pc:docMk/>
          <pc:sldMk cId="467647626" sldId="259"/>
        </pc:sldMkLst>
        <pc:picChg chg="mod">
          <ac:chgData name="Dr. Hyung Jae Chang" userId="886d5175-8769-4946-920e-866bf9151013" providerId="ADAL" clId="{F11705BA-020B-4901-BF13-1A350B9D8584}" dt="2024-03-12T15:20:32.138" v="1" actId="1076"/>
          <ac:picMkLst>
            <pc:docMk/>
            <pc:sldMk cId="467647626" sldId="259"/>
            <ac:picMk id="2" creationId="{4D8147C9-FC88-DD83-8318-039779191FFC}"/>
          </ac:picMkLst>
        </pc:picChg>
      </pc:sldChg>
      <pc:sldChg chg="modSp mod">
        <pc:chgData name="Dr. Hyung Jae Chang" userId="886d5175-8769-4946-920e-866bf9151013" providerId="ADAL" clId="{F11705BA-020B-4901-BF13-1A350B9D8584}" dt="2024-03-12T15:23:00.749" v="5" actId="1076"/>
        <pc:sldMkLst>
          <pc:docMk/>
          <pc:sldMk cId="442882745" sldId="260"/>
        </pc:sldMkLst>
        <pc:spChg chg="mod">
          <ac:chgData name="Dr. Hyung Jae Chang" userId="886d5175-8769-4946-920e-866bf9151013" providerId="ADAL" clId="{F11705BA-020B-4901-BF13-1A350B9D8584}" dt="2024-03-12T15:20:40.469" v="4" actId="20577"/>
          <ac:spMkLst>
            <pc:docMk/>
            <pc:sldMk cId="442882745" sldId="260"/>
            <ac:spMk id="9219" creationId="{D045E5A7-B634-2BAD-3D6E-9C7260C367E3}"/>
          </ac:spMkLst>
        </pc:spChg>
        <pc:picChg chg="mod">
          <ac:chgData name="Dr. Hyung Jae Chang" userId="886d5175-8769-4946-920e-866bf9151013" providerId="ADAL" clId="{F11705BA-020B-4901-BF13-1A350B9D8584}" dt="2024-03-12T15:23:00.749" v="5" actId="1076"/>
          <ac:picMkLst>
            <pc:docMk/>
            <pc:sldMk cId="442882745" sldId="260"/>
            <ac:picMk id="2" creationId="{4D8A6AED-189A-7EF5-BE3A-E781B287C923}"/>
          </ac:picMkLst>
        </pc:picChg>
      </pc:sldChg>
      <pc:sldChg chg="modSp mod">
        <pc:chgData name="Dr. Hyung Jae Chang" userId="886d5175-8769-4946-920e-866bf9151013" providerId="ADAL" clId="{F11705BA-020B-4901-BF13-1A350B9D8584}" dt="2024-03-12T15:28:05.848" v="6" actId="1076"/>
        <pc:sldMkLst>
          <pc:docMk/>
          <pc:sldMk cId="6840471" sldId="261"/>
        </pc:sldMkLst>
        <pc:picChg chg="mod">
          <ac:chgData name="Dr. Hyung Jae Chang" userId="886d5175-8769-4946-920e-866bf9151013" providerId="ADAL" clId="{F11705BA-020B-4901-BF13-1A350B9D8584}" dt="2024-03-12T15:28:05.848" v="6" actId="1076"/>
          <ac:picMkLst>
            <pc:docMk/>
            <pc:sldMk cId="6840471" sldId="261"/>
            <ac:picMk id="2" creationId="{372B05B1-BDB0-49E4-BCD9-0B5C564B4B3E}"/>
          </ac:picMkLst>
        </pc:picChg>
      </pc:sldChg>
      <pc:sldChg chg="modSp mod">
        <pc:chgData name="Dr. Hyung Jae Chang" userId="886d5175-8769-4946-920e-866bf9151013" providerId="ADAL" clId="{F11705BA-020B-4901-BF13-1A350B9D8584}" dt="2024-03-12T15:28:41.714" v="7" actId="1076"/>
        <pc:sldMkLst>
          <pc:docMk/>
          <pc:sldMk cId="1315279240" sldId="262"/>
        </pc:sldMkLst>
        <pc:picChg chg="mod">
          <ac:chgData name="Dr. Hyung Jae Chang" userId="886d5175-8769-4946-920e-866bf9151013" providerId="ADAL" clId="{F11705BA-020B-4901-BF13-1A350B9D8584}" dt="2024-03-12T15:28:41.714" v="7" actId="1076"/>
          <ac:picMkLst>
            <pc:docMk/>
            <pc:sldMk cId="1315279240" sldId="262"/>
            <ac:picMk id="2" creationId="{BB3FE186-D89C-BA00-3620-B03B55697843}"/>
          </ac:picMkLst>
        </pc:picChg>
      </pc:sldChg>
      <pc:sldChg chg="modSp mod">
        <pc:chgData name="Dr. Hyung Jae Chang" userId="886d5175-8769-4946-920e-866bf9151013" providerId="ADAL" clId="{F11705BA-020B-4901-BF13-1A350B9D8584}" dt="2024-03-12T15:31:01.970" v="8" actId="1076"/>
        <pc:sldMkLst>
          <pc:docMk/>
          <pc:sldMk cId="3201123572" sldId="263"/>
        </pc:sldMkLst>
        <pc:picChg chg="mod">
          <ac:chgData name="Dr. Hyung Jae Chang" userId="886d5175-8769-4946-920e-866bf9151013" providerId="ADAL" clId="{F11705BA-020B-4901-BF13-1A350B9D8584}" dt="2024-03-12T15:31:01.970" v="8" actId="1076"/>
          <ac:picMkLst>
            <pc:docMk/>
            <pc:sldMk cId="3201123572" sldId="263"/>
            <ac:picMk id="2" creationId="{A9C7110E-028F-DA18-207D-B3EF4750DE0C}"/>
          </ac:picMkLst>
        </pc:picChg>
      </pc:sldChg>
      <pc:sldChg chg="modSp mod">
        <pc:chgData name="Dr. Hyung Jae Chang" userId="886d5175-8769-4946-920e-866bf9151013" providerId="ADAL" clId="{F11705BA-020B-4901-BF13-1A350B9D8584}" dt="2024-03-12T15:32:36.945" v="9" actId="1076"/>
        <pc:sldMkLst>
          <pc:docMk/>
          <pc:sldMk cId="4281176563" sldId="264"/>
        </pc:sldMkLst>
        <pc:picChg chg="mod">
          <ac:chgData name="Dr. Hyung Jae Chang" userId="886d5175-8769-4946-920e-866bf9151013" providerId="ADAL" clId="{F11705BA-020B-4901-BF13-1A350B9D8584}" dt="2024-03-12T15:32:36.945" v="9" actId="1076"/>
          <ac:picMkLst>
            <pc:docMk/>
            <pc:sldMk cId="4281176563" sldId="264"/>
            <ac:picMk id="2" creationId="{34697BA3-F9AA-2030-0F32-CFB9112FCC5C}"/>
          </ac:picMkLst>
        </pc:picChg>
      </pc:sldChg>
      <pc:sldChg chg="modSp mod">
        <pc:chgData name="Dr. Hyung Jae Chang" userId="886d5175-8769-4946-920e-866bf9151013" providerId="ADAL" clId="{F11705BA-020B-4901-BF13-1A350B9D8584}" dt="2024-03-12T15:44:43.440" v="13" actId="1076"/>
        <pc:sldMkLst>
          <pc:docMk/>
          <pc:sldMk cId="1258896085" sldId="267"/>
        </pc:sldMkLst>
        <pc:spChg chg="mod">
          <ac:chgData name="Dr. Hyung Jae Chang" userId="886d5175-8769-4946-920e-866bf9151013" providerId="ADAL" clId="{F11705BA-020B-4901-BF13-1A350B9D8584}" dt="2024-03-12T15:43:39.782" v="12" actId="20577"/>
          <ac:spMkLst>
            <pc:docMk/>
            <pc:sldMk cId="1258896085" sldId="267"/>
            <ac:spMk id="9219" creationId="{44BBEBFF-79BA-E36A-C72A-B7464B9724EB}"/>
          </ac:spMkLst>
        </pc:spChg>
        <pc:picChg chg="mod">
          <ac:chgData name="Dr. Hyung Jae Chang" userId="886d5175-8769-4946-920e-866bf9151013" providerId="ADAL" clId="{F11705BA-020B-4901-BF13-1A350B9D8584}" dt="2024-03-12T15:44:43.440" v="13" actId="1076"/>
          <ac:picMkLst>
            <pc:docMk/>
            <pc:sldMk cId="1258896085" sldId="267"/>
            <ac:picMk id="2" creationId="{D1F8C57A-29CE-3039-F6B8-0750F33BB489}"/>
          </ac:picMkLst>
        </pc:picChg>
      </pc:sldChg>
      <pc:sldChg chg="modSp mod">
        <pc:chgData name="Dr. Hyung Jae Chang" userId="886d5175-8769-4946-920e-866bf9151013" providerId="ADAL" clId="{F11705BA-020B-4901-BF13-1A350B9D8584}" dt="2024-03-12T15:46:28.332" v="14" actId="1076"/>
        <pc:sldMkLst>
          <pc:docMk/>
          <pc:sldMk cId="2526478598" sldId="268"/>
        </pc:sldMkLst>
        <pc:picChg chg="mod">
          <ac:chgData name="Dr. Hyung Jae Chang" userId="886d5175-8769-4946-920e-866bf9151013" providerId="ADAL" clId="{F11705BA-020B-4901-BF13-1A350B9D8584}" dt="2024-03-12T15:46:28.332" v="14" actId="1076"/>
          <ac:picMkLst>
            <pc:docMk/>
            <pc:sldMk cId="2526478598" sldId="268"/>
            <ac:picMk id="2" creationId="{FCD330A5-9394-B7C9-90F7-A4CC1C6B39CD}"/>
          </ac:picMkLst>
        </pc:picChg>
      </pc:sldChg>
      <pc:sldChg chg="modSp mod">
        <pc:chgData name="Dr. Hyung Jae Chang" userId="886d5175-8769-4946-920e-866bf9151013" providerId="ADAL" clId="{F11705BA-020B-4901-BF13-1A350B9D8584}" dt="2024-03-14T07:28:24.162" v="15" actId="1076"/>
        <pc:sldMkLst>
          <pc:docMk/>
          <pc:sldMk cId="2016986790" sldId="269"/>
        </pc:sldMkLst>
        <pc:picChg chg="mod">
          <ac:chgData name="Dr. Hyung Jae Chang" userId="886d5175-8769-4946-920e-866bf9151013" providerId="ADAL" clId="{F11705BA-020B-4901-BF13-1A350B9D8584}" dt="2024-03-14T07:28:24.162" v="15" actId="1076"/>
          <ac:picMkLst>
            <pc:docMk/>
            <pc:sldMk cId="2016986790" sldId="269"/>
            <ac:picMk id="2" creationId="{D81AB3C0-C67F-C660-B36B-D36547CE6E28}"/>
          </ac:picMkLst>
        </pc:picChg>
      </pc:sldChg>
    </pc:docChg>
  </pc:docChgLst>
  <pc:docChgLst>
    <pc:chgData name="Dr. Hyung Jae Chang" userId="886d5175-8769-4946-920e-866bf9151013" providerId="ADAL" clId="{B575BD71-75E4-4C0B-B4E7-BAA3FD6C77F9}"/>
    <pc:docChg chg="undo custSel addSld delSld modSld">
      <pc:chgData name="Dr. Hyung Jae Chang" userId="886d5175-8769-4946-920e-866bf9151013" providerId="ADAL" clId="{B575BD71-75E4-4C0B-B4E7-BAA3FD6C77F9}" dt="2024-02-06T15:40:58.783" v="4138" actId="1076"/>
      <pc:docMkLst>
        <pc:docMk/>
      </pc:docMkLst>
      <pc:sldChg chg="addSp delSp modSp mod">
        <pc:chgData name="Dr. Hyung Jae Chang" userId="886d5175-8769-4946-920e-866bf9151013" providerId="ADAL" clId="{B575BD71-75E4-4C0B-B4E7-BAA3FD6C77F9}" dt="2024-02-06T14:10:58.252" v="243" actId="1037"/>
        <pc:sldMkLst>
          <pc:docMk/>
          <pc:sldMk cId="0" sldId="258"/>
        </pc:sldMkLst>
        <pc:spChg chg="mod">
          <ac:chgData name="Dr. Hyung Jae Chang" userId="886d5175-8769-4946-920e-866bf9151013" providerId="ADAL" clId="{B575BD71-75E4-4C0B-B4E7-BAA3FD6C77F9}" dt="2024-02-06T14:07:48.277" v="12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B575BD71-75E4-4C0B-B4E7-BAA3FD6C77F9}" dt="2024-02-06T14:10:47.198" v="233" actId="1036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B575BD71-75E4-4C0B-B4E7-BAA3FD6C77F9}" dt="2024-02-06T14:07:42.944" v="1" actId="478"/>
          <ac:picMkLst>
            <pc:docMk/>
            <pc:sldMk cId="0" sldId="258"/>
            <ac:picMk id="3" creationId="{0F111095-D307-3B85-D3B0-6993DD45E5CD}"/>
          </ac:picMkLst>
        </pc:picChg>
        <pc:picChg chg="add mod">
          <ac:chgData name="Dr. Hyung Jae Chang" userId="886d5175-8769-4946-920e-866bf9151013" providerId="ADAL" clId="{B575BD71-75E4-4C0B-B4E7-BAA3FD6C77F9}" dt="2024-02-06T14:10:50.053" v="235" actId="1035"/>
          <ac:picMkLst>
            <pc:docMk/>
            <pc:sldMk cId="0" sldId="258"/>
            <ac:picMk id="4" creationId="{F9B09265-853C-6DDC-A3C0-1164171B6699}"/>
          </ac:picMkLst>
        </pc:picChg>
        <pc:picChg chg="del">
          <ac:chgData name="Dr. Hyung Jae Chang" userId="886d5175-8769-4946-920e-866bf9151013" providerId="ADAL" clId="{B575BD71-75E4-4C0B-B4E7-BAA3FD6C77F9}" dt="2024-02-06T14:07:43.743" v="2" actId="478"/>
          <ac:picMkLst>
            <pc:docMk/>
            <pc:sldMk cId="0" sldId="258"/>
            <ac:picMk id="6" creationId="{A638211F-6607-71D1-F888-9D2FB52C6FEA}"/>
          </ac:picMkLst>
        </pc:picChg>
        <pc:picChg chg="add mod">
          <ac:chgData name="Dr. Hyung Jae Chang" userId="886d5175-8769-4946-920e-866bf9151013" providerId="ADAL" clId="{B575BD71-75E4-4C0B-B4E7-BAA3FD6C77F9}" dt="2024-02-06T14:10:58.252" v="243" actId="1037"/>
          <ac:picMkLst>
            <pc:docMk/>
            <pc:sldMk cId="0" sldId="258"/>
            <ac:picMk id="8" creationId="{C9709416-E1AC-DC21-4CF6-D0717725A160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4:14:21.931" v="597"/>
        <pc:sldMkLst>
          <pc:docMk/>
          <pc:sldMk cId="34049295" sldId="259"/>
        </pc:sldMkLst>
        <pc:spChg chg="mod">
          <ac:chgData name="Dr. Hyung Jae Chang" userId="886d5175-8769-4946-920e-866bf9151013" providerId="ADAL" clId="{B575BD71-75E4-4C0B-B4E7-BAA3FD6C77F9}" dt="2024-02-06T14:11:07.788" v="253" actId="20577"/>
          <ac:spMkLst>
            <pc:docMk/>
            <pc:sldMk cId="34049295" sldId="259"/>
            <ac:spMk id="9218" creationId="{37A3A840-4E18-F78A-F2F4-298E28DEF989}"/>
          </ac:spMkLst>
        </pc:spChg>
        <pc:spChg chg="mod">
          <ac:chgData name="Dr. Hyung Jae Chang" userId="886d5175-8769-4946-920e-866bf9151013" providerId="ADAL" clId="{B575BD71-75E4-4C0B-B4E7-BAA3FD6C77F9}" dt="2024-02-06T14:13:56.758" v="591" actId="6549"/>
          <ac:spMkLst>
            <pc:docMk/>
            <pc:sldMk cId="34049295" sldId="259"/>
            <ac:spMk id="9219" creationId="{38DBA12A-F696-C8AA-F535-0E5316985EEA}"/>
          </ac:spMkLst>
        </pc:spChg>
        <pc:picChg chg="add mod">
          <ac:chgData name="Dr. Hyung Jae Chang" userId="886d5175-8769-4946-920e-866bf9151013" providerId="ADAL" clId="{B575BD71-75E4-4C0B-B4E7-BAA3FD6C77F9}" dt="2024-02-06T14:13:39.912" v="571" actId="1076"/>
          <ac:picMkLst>
            <pc:docMk/>
            <pc:sldMk cId="34049295" sldId="259"/>
            <ac:picMk id="3" creationId="{CFD04FF0-D908-3D8C-BB45-036B4055F099}"/>
          </ac:picMkLst>
        </pc:picChg>
        <pc:picChg chg="del">
          <ac:chgData name="Dr. Hyung Jae Chang" userId="886d5175-8769-4946-920e-866bf9151013" providerId="ADAL" clId="{B575BD71-75E4-4C0B-B4E7-BAA3FD6C77F9}" dt="2024-02-06T14:09:00.679" v="107" actId="478"/>
          <ac:picMkLst>
            <pc:docMk/>
            <pc:sldMk cId="34049295" sldId="259"/>
            <ac:picMk id="4" creationId="{32D3A901-C42E-D007-92F7-90C2892BF166}"/>
          </ac:picMkLst>
        </pc:picChg>
        <pc:picChg chg="add mod">
          <ac:chgData name="Dr. Hyung Jae Chang" userId="886d5175-8769-4946-920e-866bf9151013" providerId="ADAL" clId="{B575BD71-75E4-4C0B-B4E7-BAA3FD6C77F9}" dt="2024-02-06T14:14:12.208" v="596" actId="1076"/>
          <ac:picMkLst>
            <pc:docMk/>
            <pc:sldMk cId="34049295" sldId="259"/>
            <ac:picMk id="7" creationId="{A2480B6D-2080-8C82-3CE6-2E3C8E98685E}"/>
          </ac:picMkLst>
        </pc:picChg>
        <pc:picChg chg="del mod">
          <ac:chgData name="Dr. Hyung Jae Chang" userId="886d5175-8769-4946-920e-866bf9151013" providerId="ADAL" clId="{B575BD71-75E4-4C0B-B4E7-BAA3FD6C77F9}" dt="2024-02-06T14:09:00.048" v="106" actId="478"/>
          <ac:picMkLst>
            <pc:docMk/>
            <pc:sldMk cId="34049295" sldId="259"/>
            <ac:picMk id="8" creationId="{5370EE2E-7E22-BBDA-6646-F4C3195683D6}"/>
          </ac:picMkLst>
        </pc:picChg>
        <pc:picChg chg="add mod">
          <ac:chgData name="Dr. Hyung Jae Chang" userId="886d5175-8769-4946-920e-866bf9151013" providerId="ADAL" clId="{B575BD71-75E4-4C0B-B4E7-BAA3FD6C77F9}" dt="2024-02-06T14:14:21.931" v="597"/>
          <ac:picMkLst>
            <pc:docMk/>
            <pc:sldMk cId="34049295" sldId="259"/>
            <ac:picMk id="9" creationId="{B3963628-23AB-1258-D215-A0512DCCEC91}"/>
          </ac:picMkLst>
        </pc:picChg>
      </pc:sldChg>
      <pc:sldChg chg="del">
        <pc:chgData name="Dr. Hyung Jae Chang" userId="886d5175-8769-4946-920e-866bf9151013" providerId="ADAL" clId="{B575BD71-75E4-4C0B-B4E7-BAA3FD6C77F9}" dt="2024-02-06T14:07:33.836" v="0" actId="47"/>
        <pc:sldMkLst>
          <pc:docMk/>
          <pc:sldMk cId="3808302376" sldId="259"/>
        </pc:sldMkLst>
      </pc:sldChg>
      <pc:sldChg chg="del">
        <pc:chgData name="Dr. Hyung Jae Chang" userId="886d5175-8769-4946-920e-866bf9151013" providerId="ADAL" clId="{B575BD71-75E4-4C0B-B4E7-BAA3FD6C77F9}" dt="2024-02-06T14:07:33.836" v="0" actId="47"/>
        <pc:sldMkLst>
          <pc:docMk/>
          <pc:sldMk cId="2140360705" sldId="260"/>
        </pc:sldMkLst>
      </pc:sldChg>
      <pc:sldChg chg="addSp delSp modSp add mod">
        <pc:chgData name="Dr. Hyung Jae Chang" userId="886d5175-8769-4946-920e-866bf9151013" providerId="ADAL" clId="{B575BD71-75E4-4C0B-B4E7-BAA3FD6C77F9}" dt="2024-02-06T14:17:42.206" v="816" actId="1076"/>
        <pc:sldMkLst>
          <pc:docMk/>
          <pc:sldMk cId="3931922974" sldId="260"/>
        </pc:sldMkLst>
        <pc:spChg chg="mod">
          <ac:chgData name="Dr. Hyung Jae Chang" userId="886d5175-8769-4946-920e-866bf9151013" providerId="ADAL" clId="{B575BD71-75E4-4C0B-B4E7-BAA3FD6C77F9}" dt="2024-02-06T14:17:40.179" v="815" actId="20577"/>
          <ac:spMkLst>
            <pc:docMk/>
            <pc:sldMk cId="3931922974" sldId="260"/>
            <ac:spMk id="9219" creationId="{D9D56755-926E-AC9B-4B85-60FDA070F9A1}"/>
          </ac:spMkLst>
        </pc:spChg>
        <pc:picChg chg="del">
          <ac:chgData name="Dr. Hyung Jae Chang" userId="886d5175-8769-4946-920e-866bf9151013" providerId="ADAL" clId="{B575BD71-75E4-4C0B-B4E7-BAA3FD6C77F9}" dt="2024-02-06T14:14:31.462" v="601" actId="478"/>
          <ac:picMkLst>
            <pc:docMk/>
            <pc:sldMk cId="3931922974" sldId="260"/>
            <ac:picMk id="3" creationId="{9AC5EC40-C6C4-0296-93FB-411D2EC24F49}"/>
          </ac:picMkLst>
        </pc:picChg>
        <pc:picChg chg="add mod">
          <ac:chgData name="Dr. Hyung Jae Chang" userId="886d5175-8769-4946-920e-866bf9151013" providerId="ADAL" clId="{B575BD71-75E4-4C0B-B4E7-BAA3FD6C77F9}" dt="2024-02-06T14:17:42.206" v="816" actId="1076"/>
          <ac:picMkLst>
            <pc:docMk/>
            <pc:sldMk cId="3931922974" sldId="260"/>
            <ac:picMk id="4" creationId="{03246DCC-0DCC-FFE5-E8A5-48E3ECE1C5A7}"/>
          </ac:picMkLst>
        </pc:picChg>
        <pc:picChg chg="del">
          <ac:chgData name="Dr. Hyung Jae Chang" userId="886d5175-8769-4946-920e-866bf9151013" providerId="ADAL" clId="{B575BD71-75E4-4C0B-B4E7-BAA3FD6C77F9}" dt="2024-02-06T14:14:26.216" v="599" actId="478"/>
          <ac:picMkLst>
            <pc:docMk/>
            <pc:sldMk cId="3931922974" sldId="260"/>
            <ac:picMk id="7" creationId="{4ED08F0B-2877-55B1-3455-2E26EFD8310D}"/>
          </ac:picMkLst>
        </pc:picChg>
        <pc:picChg chg="add del mod">
          <ac:chgData name="Dr. Hyung Jae Chang" userId="886d5175-8769-4946-920e-866bf9151013" providerId="ADAL" clId="{B575BD71-75E4-4C0B-B4E7-BAA3FD6C77F9}" dt="2024-02-06T14:17:28.440" v="809" actId="478"/>
          <ac:picMkLst>
            <pc:docMk/>
            <pc:sldMk cId="3931922974" sldId="260"/>
            <ac:picMk id="8" creationId="{A7EC59A4-84FC-C41B-123D-8923C842822D}"/>
          </ac:picMkLst>
        </pc:picChg>
      </pc:sldChg>
      <pc:sldChg chg="del">
        <pc:chgData name="Dr. Hyung Jae Chang" userId="886d5175-8769-4946-920e-866bf9151013" providerId="ADAL" clId="{B575BD71-75E4-4C0B-B4E7-BAA3FD6C77F9}" dt="2024-02-06T14:07:33.836" v="0" actId="47"/>
        <pc:sldMkLst>
          <pc:docMk/>
          <pc:sldMk cId="473329996" sldId="261"/>
        </pc:sldMkLst>
      </pc:sldChg>
      <pc:sldChg chg="delSp modSp add mod">
        <pc:chgData name="Dr. Hyung Jae Chang" userId="886d5175-8769-4946-920e-866bf9151013" providerId="ADAL" clId="{B575BD71-75E4-4C0B-B4E7-BAA3FD6C77F9}" dt="2024-02-06T14:19:33.229" v="966" actId="20577"/>
        <pc:sldMkLst>
          <pc:docMk/>
          <pc:sldMk cId="1525926096" sldId="261"/>
        </pc:sldMkLst>
        <pc:spChg chg="mod">
          <ac:chgData name="Dr. Hyung Jae Chang" userId="886d5175-8769-4946-920e-866bf9151013" providerId="ADAL" clId="{B575BD71-75E4-4C0B-B4E7-BAA3FD6C77F9}" dt="2024-02-06T14:19:33.229" v="966" actId="20577"/>
          <ac:spMkLst>
            <pc:docMk/>
            <pc:sldMk cId="1525926096" sldId="261"/>
            <ac:spMk id="9219" creationId="{CAEA6CD6-9B6C-AA9F-FF27-2FAC57821E4A}"/>
          </ac:spMkLst>
        </pc:spChg>
        <pc:picChg chg="del">
          <ac:chgData name="Dr. Hyung Jae Chang" userId="886d5175-8769-4946-920e-866bf9151013" providerId="ADAL" clId="{B575BD71-75E4-4C0B-B4E7-BAA3FD6C77F9}" dt="2024-02-06T14:17:30.070" v="810" actId="478"/>
          <ac:picMkLst>
            <pc:docMk/>
            <pc:sldMk cId="1525926096" sldId="261"/>
            <ac:picMk id="4" creationId="{86947A21-2E09-706B-D0CC-97897598FEDA}"/>
          </ac:picMkLst>
        </pc:picChg>
        <pc:picChg chg="mod">
          <ac:chgData name="Dr. Hyung Jae Chang" userId="886d5175-8769-4946-920e-866bf9151013" providerId="ADAL" clId="{B575BD71-75E4-4C0B-B4E7-BAA3FD6C77F9}" dt="2024-02-06T14:17:44.485" v="817" actId="1076"/>
          <ac:picMkLst>
            <pc:docMk/>
            <pc:sldMk cId="1525926096" sldId="261"/>
            <ac:picMk id="8" creationId="{BDC0FFF8-2360-1C8B-E7FC-BC56B1E93394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4:31:15.947" v="1350" actId="20577"/>
        <pc:sldMkLst>
          <pc:docMk/>
          <pc:sldMk cId="2149585402" sldId="262"/>
        </pc:sldMkLst>
        <pc:spChg chg="add mod">
          <ac:chgData name="Dr. Hyung Jae Chang" userId="886d5175-8769-4946-920e-866bf9151013" providerId="ADAL" clId="{B575BD71-75E4-4C0B-B4E7-BAA3FD6C77F9}" dt="2024-02-06T14:31:15.947" v="1350" actId="20577"/>
          <ac:spMkLst>
            <pc:docMk/>
            <pc:sldMk cId="2149585402" sldId="262"/>
            <ac:spMk id="7" creationId="{C64CA870-1C11-D6CD-0C3B-FB8C53DEBF32}"/>
          </ac:spMkLst>
        </pc:spChg>
        <pc:spChg chg="mod">
          <ac:chgData name="Dr. Hyung Jae Chang" userId="886d5175-8769-4946-920e-866bf9151013" providerId="ADAL" clId="{B575BD71-75E4-4C0B-B4E7-BAA3FD6C77F9}" dt="2024-02-06T14:29:27.200" v="1280" actId="20577"/>
          <ac:spMkLst>
            <pc:docMk/>
            <pc:sldMk cId="2149585402" sldId="262"/>
            <ac:spMk id="9219" creationId="{4F0D86C1-CD0F-4206-2071-34013DF2B452}"/>
          </ac:spMkLst>
        </pc:spChg>
        <pc:picChg chg="add mod">
          <ac:chgData name="Dr. Hyung Jae Chang" userId="886d5175-8769-4946-920e-866bf9151013" providerId="ADAL" clId="{B575BD71-75E4-4C0B-B4E7-BAA3FD6C77F9}" dt="2024-02-06T14:28:39.893" v="1164" actId="1076"/>
          <ac:picMkLst>
            <pc:docMk/>
            <pc:sldMk cId="2149585402" sldId="262"/>
            <ac:picMk id="3" creationId="{3663027E-AA0A-8757-D94B-9F070DF9D79C}"/>
          </ac:picMkLst>
        </pc:picChg>
        <pc:picChg chg="add mod">
          <ac:chgData name="Dr. Hyung Jae Chang" userId="886d5175-8769-4946-920e-866bf9151013" providerId="ADAL" clId="{B575BD71-75E4-4C0B-B4E7-BAA3FD6C77F9}" dt="2024-02-06T14:30:49.962" v="1317" actId="1076"/>
          <ac:picMkLst>
            <pc:docMk/>
            <pc:sldMk cId="2149585402" sldId="262"/>
            <ac:picMk id="6" creationId="{CDD43BFB-1529-861D-A32C-09B5040573ED}"/>
          </ac:picMkLst>
        </pc:picChg>
        <pc:picChg chg="del">
          <ac:chgData name="Dr. Hyung Jae Chang" userId="886d5175-8769-4946-920e-866bf9151013" providerId="ADAL" clId="{B575BD71-75E4-4C0B-B4E7-BAA3FD6C77F9}" dt="2024-02-06T14:26:26.271" v="972" actId="478"/>
          <ac:picMkLst>
            <pc:docMk/>
            <pc:sldMk cId="2149585402" sldId="262"/>
            <ac:picMk id="8" creationId="{637FEDC1-D5DC-14E0-91D9-FB3925EEB442}"/>
          </ac:picMkLst>
        </pc:picChg>
      </pc:sldChg>
      <pc:sldChg chg="modSp add del mod">
        <pc:chgData name="Dr. Hyung Jae Chang" userId="886d5175-8769-4946-920e-866bf9151013" providerId="ADAL" clId="{B575BD71-75E4-4C0B-B4E7-BAA3FD6C77F9}" dt="2024-02-06T14:26:12.706" v="970"/>
        <pc:sldMkLst>
          <pc:docMk/>
          <pc:sldMk cId="2551365503" sldId="262"/>
        </pc:sldMkLst>
        <pc:picChg chg="mod">
          <ac:chgData name="Dr. Hyung Jae Chang" userId="886d5175-8769-4946-920e-866bf9151013" providerId="ADAL" clId="{B575BD71-75E4-4C0B-B4E7-BAA3FD6C77F9}" dt="2024-02-06T14:26:12.192" v="969" actId="1076"/>
          <ac:picMkLst>
            <pc:docMk/>
            <pc:sldMk cId="2551365503" sldId="262"/>
            <ac:picMk id="8" creationId="{6AF639EE-847D-B982-9CBD-2A15A129B3AC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4:36:38.194" v="1561"/>
        <pc:sldMkLst>
          <pc:docMk/>
          <pc:sldMk cId="2980609255" sldId="263"/>
        </pc:sldMkLst>
        <pc:spChg chg="del">
          <ac:chgData name="Dr. Hyung Jae Chang" userId="886d5175-8769-4946-920e-866bf9151013" providerId="ADAL" clId="{B575BD71-75E4-4C0B-B4E7-BAA3FD6C77F9}" dt="2024-02-06T14:31:42.649" v="1352" actId="478"/>
          <ac:spMkLst>
            <pc:docMk/>
            <pc:sldMk cId="2980609255" sldId="263"/>
            <ac:spMk id="7" creationId="{0A3C2B83-D46F-03DE-8E33-F97E289C54F3}"/>
          </ac:spMkLst>
        </pc:spChg>
        <pc:spChg chg="mod">
          <ac:chgData name="Dr. Hyung Jae Chang" userId="886d5175-8769-4946-920e-866bf9151013" providerId="ADAL" clId="{B575BD71-75E4-4C0B-B4E7-BAA3FD6C77F9}" dt="2024-02-06T14:33:06.346" v="1556" actId="20577"/>
          <ac:spMkLst>
            <pc:docMk/>
            <pc:sldMk cId="2980609255" sldId="263"/>
            <ac:spMk id="9219" creationId="{3251A136-E081-A273-0847-390A082507DC}"/>
          </ac:spMkLst>
        </pc:spChg>
        <pc:picChg chg="del">
          <ac:chgData name="Dr. Hyung Jae Chang" userId="886d5175-8769-4946-920e-866bf9151013" providerId="ADAL" clId="{B575BD71-75E4-4C0B-B4E7-BAA3FD6C77F9}" dt="2024-02-06T14:31:43.867" v="1354" actId="478"/>
          <ac:picMkLst>
            <pc:docMk/>
            <pc:sldMk cId="2980609255" sldId="263"/>
            <ac:picMk id="3" creationId="{4EA6DF23-2CC1-C9C6-71F5-DBD3EDF6F006}"/>
          </ac:picMkLst>
        </pc:picChg>
        <pc:picChg chg="add mod">
          <ac:chgData name="Dr. Hyung Jae Chang" userId="886d5175-8769-4946-920e-866bf9151013" providerId="ADAL" clId="{B575BD71-75E4-4C0B-B4E7-BAA3FD6C77F9}" dt="2024-02-06T14:33:22.417" v="1560" actId="1076"/>
          <ac:picMkLst>
            <pc:docMk/>
            <pc:sldMk cId="2980609255" sldId="263"/>
            <ac:picMk id="4" creationId="{D62C8715-E68C-138E-AD1F-046C2F53DE8D}"/>
          </ac:picMkLst>
        </pc:picChg>
        <pc:picChg chg="del">
          <ac:chgData name="Dr. Hyung Jae Chang" userId="886d5175-8769-4946-920e-866bf9151013" providerId="ADAL" clId="{B575BD71-75E4-4C0B-B4E7-BAA3FD6C77F9}" dt="2024-02-06T14:31:43.251" v="1353" actId="478"/>
          <ac:picMkLst>
            <pc:docMk/>
            <pc:sldMk cId="2980609255" sldId="263"/>
            <ac:picMk id="6" creationId="{BC57CC4D-3038-1AFB-8B8F-D33B800815FB}"/>
          </ac:picMkLst>
        </pc:picChg>
        <pc:picChg chg="add mod">
          <ac:chgData name="Dr. Hyung Jae Chang" userId="886d5175-8769-4946-920e-866bf9151013" providerId="ADAL" clId="{B575BD71-75E4-4C0B-B4E7-BAA3FD6C77F9}" dt="2024-02-06T14:36:38.194" v="1561"/>
          <ac:picMkLst>
            <pc:docMk/>
            <pc:sldMk cId="2980609255" sldId="263"/>
            <ac:picMk id="8" creationId="{4DD53BAD-8798-2019-E2DA-AD0233BC3E61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4:40:21.188" v="1792" actId="20577"/>
        <pc:sldMkLst>
          <pc:docMk/>
          <pc:sldMk cId="2358539234" sldId="264"/>
        </pc:sldMkLst>
        <pc:spChg chg="mod">
          <ac:chgData name="Dr. Hyung Jae Chang" userId="886d5175-8769-4946-920e-866bf9151013" providerId="ADAL" clId="{B575BD71-75E4-4C0B-B4E7-BAA3FD6C77F9}" dt="2024-02-06T14:40:21.188" v="1792" actId="20577"/>
          <ac:spMkLst>
            <pc:docMk/>
            <pc:sldMk cId="2358539234" sldId="264"/>
            <ac:spMk id="9218" creationId="{4A312E4B-D881-A341-0A06-66D100A9F97E}"/>
          </ac:spMkLst>
        </pc:spChg>
        <pc:spChg chg="mod">
          <ac:chgData name="Dr. Hyung Jae Chang" userId="886d5175-8769-4946-920e-866bf9151013" providerId="ADAL" clId="{B575BD71-75E4-4C0B-B4E7-BAA3FD6C77F9}" dt="2024-02-06T14:39:45.921" v="1778" actId="20577"/>
          <ac:spMkLst>
            <pc:docMk/>
            <pc:sldMk cId="2358539234" sldId="264"/>
            <ac:spMk id="9219" creationId="{95EC651B-D1A8-7D25-95BC-0C3AC85E6234}"/>
          </ac:spMkLst>
        </pc:spChg>
        <pc:picChg chg="add mod">
          <ac:chgData name="Dr. Hyung Jae Chang" userId="886d5175-8769-4946-920e-866bf9151013" providerId="ADAL" clId="{B575BD71-75E4-4C0B-B4E7-BAA3FD6C77F9}" dt="2024-02-06T14:37:12.702" v="1585" actId="1076"/>
          <ac:picMkLst>
            <pc:docMk/>
            <pc:sldMk cId="2358539234" sldId="264"/>
            <ac:picMk id="3" creationId="{AC20DF39-568D-0FC9-8E5A-736B07FC916C}"/>
          </ac:picMkLst>
        </pc:picChg>
        <pc:picChg chg="del">
          <ac:chgData name="Dr. Hyung Jae Chang" userId="886d5175-8769-4946-920e-866bf9151013" providerId="ADAL" clId="{B575BD71-75E4-4C0B-B4E7-BAA3FD6C77F9}" dt="2024-02-06T14:36:51.229" v="1581" actId="478"/>
          <ac:picMkLst>
            <pc:docMk/>
            <pc:sldMk cId="2358539234" sldId="264"/>
            <ac:picMk id="4" creationId="{E0BC5979-120D-A94C-6C80-0C3F9FF1466C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4:41:51.626" v="2001" actId="20577"/>
        <pc:sldMkLst>
          <pc:docMk/>
          <pc:sldMk cId="1427705720" sldId="265"/>
        </pc:sldMkLst>
        <pc:spChg chg="mod">
          <ac:chgData name="Dr. Hyung Jae Chang" userId="886d5175-8769-4946-920e-866bf9151013" providerId="ADAL" clId="{B575BD71-75E4-4C0B-B4E7-BAA3FD6C77F9}" dt="2024-02-06T14:40:31.828" v="1801" actId="20577"/>
          <ac:spMkLst>
            <pc:docMk/>
            <pc:sldMk cId="1427705720" sldId="265"/>
            <ac:spMk id="9218" creationId="{AA8AF7E7-802A-54A3-28B2-E186FE711558}"/>
          </ac:spMkLst>
        </pc:spChg>
        <pc:spChg chg="mod">
          <ac:chgData name="Dr. Hyung Jae Chang" userId="886d5175-8769-4946-920e-866bf9151013" providerId="ADAL" clId="{B575BD71-75E4-4C0B-B4E7-BAA3FD6C77F9}" dt="2024-02-06T14:41:51.626" v="2001" actId="20577"/>
          <ac:spMkLst>
            <pc:docMk/>
            <pc:sldMk cId="1427705720" sldId="265"/>
            <ac:spMk id="9219" creationId="{6C7C9F3D-CE83-A1EB-ECD7-3C9E5ADAC5DF}"/>
          </ac:spMkLst>
        </pc:spChg>
        <pc:picChg chg="del">
          <ac:chgData name="Dr. Hyung Jae Chang" userId="886d5175-8769-4946-920e-866bf9151013" providerId="ADAL" clId="{B575BD71-75E4-4C0B-B4E7-BAA3FD6C77F9}" dt="2024-02-06T14:40:33.960" v="1802" actId="478"/>
          <ac:picMkLst>
            <pc:docMk/>
            <pc:sldMk cId="1427705720" sldId="265"/>
            <ac:picMk id="3" creationId="{60CCC9D1-B8C9-8B7C-8319-0569F19B3D27}"/>
          </ac:picMkLst>
        </pc:picChg>
        <pc:picChg chg="add mod">
          <ac:chgData name="Dr. Hyung Jae Chang" userId="886d5175-8769-4946-920e-866bf9151013" providerId="ADAL" clId="{B575BD71-75E4-4C0B-B4E7-BAA3FD6C77F9}" dt="2024-02-06T14:40:59.429" v="1810" actId="1076"/>
          <ac:picMkLst>
            <pc:docMk/>
            <pc:sldMk cId="1427705720" sldId="265"/>
            <ac:picMk id="4" creationId="{1B81DF33-42F5-EB90-2698-68899757FE85}"/>
          </ac:picMkLst>
        </pc:picChg>
      </pc:sldChg>
      <pc:sldChg chg="delSp modSp add mod">
        <pc:chgData name="Dr. Hyung Jae Chang" userId="886d5175-8769-4946-920e-866bf9151013" providerId="ADAL" clId="{B575BD71-75E4-4C0B-B4E7-BAA3FD6C77F9}" dt="2024-02-06T14:51:58.600" v="2325" actId="20577"/>
        <pc:sldMkLst>
          <pc:docMk/>
          <pc:sldMk cId="122219236" sldId="266"/>
        </pc:sldMkLst>
        <pc:spChg chg="mod">
          <ac:chgData name="Dr. Hyung Jae Chang" userId="886d5175-8769-4946-920e-866bf9151013" providerId="ADAL" clId="{B575BD71-75E4-4C0B-B4E7-BAA3FD6C77F9}" dt="2024-02-06T14:50:09.370" v="2010" actId="20577"/>
          <ac:spMkLst>
            <pc:docMk/>
            <pc:sldMk cId="122219236" sldId="266"/>
            <ac:spMk id="9218" creationId="{267AB841-E97D-273E-DDC2-6F2D0C0BA87B}"/>
          </ac:spMkLst>
        </pc:spChg>
        <pc:spChg chg="mod">
          <ac:chgData name="Dr. Hyung Jae Chang" userId="886d5175-8769-4946-920e-866bf9151013" providerId="ADAL" clId="{B575BD71-75E4-4C0B-B4E7-BAA3FD6C77F9}" dt="2024-02-06T14:51:58.600" v="2325" actId="20577"/>
          <ac:spMkLst>
            <pc:docMk/>
            <pc:sldMk cId="122219236" sldId="266"/>
            <ac:spMk id="9219" creationId="{B686406D-C626-C9D2-85FC-339778762E45}"/>
          </ac:spMkLst>
        </pc:spChg>
        <pc:picChg chg="del">
          <ac:chgData name="Dr. Hyung Jae Chang" userId="886d5175-8769-4946-920e-866bf9151013" providerId="ADAL" clId="{B575BD71-75E4-4C0B-B4E7-BAA3FD6C77F9}" dt="2024-02-06T14:50:06.260" v="2003" actId="478"/>
          <ac:picMkLst>
            <pc:docMk/>
            <pc:sldMk cId="122219236" sldId="266"/>
            <ac:picMk id="4" creationId="{825EAEAE-D78C-8742-9A44-A25F670ACF11}"/>
          </ac:picMkLst>
        </pc:picChg>
      </pc:sldChg>
      <pc:sldChg chg="addSp modSp add mod">
        <pc:chgData name="Dr. Hyung Jae Chang" userId="886d5175-8769-4946-920e-866bf9151013" providerId="ADAL" clId="{B575BD71-75E4-4C0B-B4E7-BAA3FD6C77F9}" dt="2024-02-06T15:19:16.503" v="2486" actId="1076"/>
        <pc:sldMkLst>
          <pc:docMk/>
          <pc:sldMk cId="2339910266" sldId="267"/>
        </pc:sldMkLst>
        <pc:spChg chg="mod">
          <ac:chgData name="Dr. Hyung Jae Chang" userId="886d5175-8769-4946-920e-866bf9151013" providerId="ADAL" clId="{B575BD71-75E4-4C0B-B4E7-BAA3FD6C77F9}" dt="2024-02-06T14:54:43.532" v="2336" actId="20577"/>
          <ac:spMkLst>
            <pc:docMk/>
            <pc:sldMk cId="2339910266" sldId="267"/>
            <ac:spMk id="9218" creationId="{3540178B-318A-0B06-0E5C-52D44BB88955}"/>
          </ac:spMkLst>
        </pc:spChg>
        <pc:spChg chg="mod">
          <ac:chgData name="Dr. Hyung Jae Chang" userId="886d5175-8769-4946-920e-866bf9151013" providerId="ADAL" clId="{B575BD71-75E4-4C0B-B4E7-BAA3FD6C77F9}" dt="2024-02-06T15:19:11.085" v="2482" actId="20577"/>
          <ac:spMkLst>
            <pc:docMk/>
            <pc:sldMk cId="2339910266" sldId="267"/>
            <ac:spMk id="9219" creationId="{02DC997A-A03F-4011-C234-77E4D113181A}"/>
          </ac:spMkLst>
        </pc:spChg>
        <pc:picChg chg="add mod">
          <ac:chgData name="Dr. Hyung Jae Chang" userId="886d5175-8769-4946-920e-866bf9151013" providerId="ADAL" clId="{B575BD71-75E4-4C0B-B4E7-BAA3FD6C77F9}" dt="2024-02-06T14:55:31.228" v="2470" actId="1076"/>
          <ac:picMkLst>
            <pc:docMk/>
            <pc:sldMk cId="2339910266" sldId="267"/>
            <ac:picMk id="3" creationId="{F1CBF710-E6AF-4E47-20E0-51042B615FE4}"/>
          </ac:picMkLst>
        </pc:picChg>
        <pc:picChg chg="add mod">
          <ac:chgData name="Dr. Hyung Jae Chang" userId="886d5175-8769-4946-920e-866bf9151013" providerId="ADAL" clId="{B575BD71-75E4-4C0B-B4E7-BAA3FD6C77F9}" dt="2024-02-06T15:19:16.503" v="2486" actId="1076"/>
          <ac:picMkLst>
            <pc:docMk/>
            <pc:sldMk cId="2339910266" sldId="267"/>
            <ac:picMk id="6" creationId="{842BD001-E3D3-5CAB-F889-6B026DCB7CA0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5:24:53.024" v="3137" actId="20577"/>
        <pc:sldMkLst>
          <pc:docMk/>
          <pc:sldMk cId="2655709809" sldId="268"/>
        </pc:sldMkLst>
        <pc:spChg chg="mod">
          <ac:chgData name="Dr. Hyung Jae Chang" userId="886d5175-8769-4946-920e-866bf9151013" providerId="ADAL" clId="{B575BD71-75E4-4C0B-B4E7-BAA3FD6C77F9}" dt="2024-02-06T15:24:53.024" v="3137" actId="20577"/>
          <ac:spMkLst>
            <pc:docMk/>
            <pc:sldMk cId="2655709809" sldId="268"/>
            <ac:spMk id="9219" creationId="{50EBB032-BA2E-E51B-150C-EE30711D602C}"/>
          </ac:spMkLst>
        </pc:spChg>
        <pc:picChg chg="del">
          <ac:chgData name="Dr. Hyung Jae Chang" userId="886d5175-8769-4946-920e-866bf9151013" providerId="ADAL" clId="{B575BD71-75E4-4C0B-B4E7-BAA3FD6C77F9}" dt="2024-02-06T15:19:22.449" v="2489" actId="478"/>
          <ac:picMkLst>
            <pc:docMk/>
            <pc:sldMk cId="2655709809" sldId="268"/>
            <ac:picMk id="3" creationId="{2B97947D-71FD-7877-E91E-02A77391E475}"/>
          </ac:picMkLst>
        </pc:picChg>
        <pc:picChg chg="add mod">
          <ac:chgData name="Dr. Hyung Jae Chang" userId="886d5175-8769-4946-920e-866bf9151013" providerId="ADAL" clId="{B575BD71-75E4-4C0B-B4E7-BAA3FD6C77F9}" dt="2024-02-06T15:22:49.771" v="2872" actId="1076"/>
          <ac:picMkLst>
            <pc:docMk/>
            <pc:sldMk cId="2655709809" sldId="268"/>
            <ac:picMk id="4" creationId="{C70B7E12-377F-808F-6EC0-C16DF5AC4651}"/>
          </ac:picMkLst>
        </pc:picChg>
        <pc:picChg chg="del">
          <ac:chgData name="Dr. Hyung Jae Chang" userId="886d5175-8769-4946-920e-866bf9151013" providerId="ADAL" clId="{B575BD71-75E4-4C0B-B4E7-BAA3FD6C77F9}" dt="2024-02-06T15:19:21.666" v="2488" actId="478"/>
          <ac:picMkLst>
            <pc:docMk/>
            <pc:sldMk cId="2655709809" sldId="268"/>
            <ac:picMk id="6" creationId="{373688B7-292E-CAEC-750C-D53C84BE58C9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5:34:31.692" v="3914" actId="1076"/>
        <pc:sldMkLst>
          <pc:docMk/>
          <pc:sldMk cId="839391307" sldId="269"/>
        </pc:sldMkLst>
        <pc:spChg chg="mod">
          <ac:chgData name="Dr. Hyung Jae Chang" userId="886d5175-8769-4946-920e-866bf9151013" providerId="ADAL" clId="{B575BD71-75E4-4C0B-B4E7-BAA3FD6C77F9}" dt="2024-02-06T15:25:18.801" v="3152" actId="20577"/>
          <ac:spMkLst>
            <pc:docMk/>
            <pc:sldMk cId="839391307" sldId="269"/>
            <ac:spMk id="9218" creationId="{D9297ACE-7D65-49CA-E6A8-11BF28362018}"/>
          </ac:spMkLst>
        </pc:spChg>
        <pc:spChg chg="mod">
          <ac:chgData name="Dr. Hyung Jae Chang" userId="886d5175-8769-4946-920e-866bf9151013" providerId="ADAL" clId="{B575BD71-75E4-4C0B-B4E7-BAA3FD6C77F9}" dt="2024-02-06T15:34:29.736" v="3913" actId="5793"/>
          <ac:spMkLst>
            <pc:docMk/>
            <pc:sldMk cId="839391307" sldId="269"/>
            <ac:spMk id="9219" creationId="{2B595850-3139-A733-E022-6EFBE6A1A1B5}"/>
          </ac:spMkLst>
        </pc:spChg>
        <pc:picChg chg="add mod">
          <ac:chgData name="Dr. Hyung Jae Chang" userId="886d5175-8769-4946-920e-866bf9151013" providerId="ADAL" clId="{B575BD71-75E4-4C0B-B4E7-BAA3FD6C77F9}" dt="2024-02-06T15:34:31.692" v="3914" actId="1076"/>
          <ac:picMkLst>
            <pc:docMk/>
            <pc:sldMk cId="839391307" sldId="269"/>
            <ac:picMk id="3" creationId="{A60B52B1-0C3A-10D4-F44B-08F0D64BFB40}"/>
          </ac:picMkLst>
        </pc:picChg>
        <pc:picChg chg="del">
          <ac:chgData name="Dr. Hyung Jae Chang" userId="886d5175-8769-4946-920e-866bf9151013" providerId="ADAL" clId="{B575BD71-75E4-4C0B-B4E7-BAA3FD6C77F9}" dt="2024-02-06T15:25:26.020" v="3153" actId="478"/>
          <ac:picMkLst>
            <pc:docMk/>
            <pc:sldMk cId="839391307" sldId="269"/>
            <ac:picMk id="4" creationId="{75AE557B-8FE0-A38A-FD69-56435681B5B4}"/>
          </ac:picMkLst>
        </pc:picChg>
        <pc:picChg chg="add del mod">
          <ac:chgData name="Dr. Hyung Jae Chang" userId="886d5175-8769-4946-920e-866bf9151013" providerId="ADAL" clId="{B575BD71-75E4-4C0B-B4E7-BAA3FD6C77F9}" dt="2024-02-06T15:27:39.668" v="3539" actId="22"/>
          <ac:picMkLst>
            <pc:docMk/>
            <pc:sldMk cId="839391307" sldId="269"/>
            <ac:picMk id="7" creationId="{B83C8AB1-0A43-EE3A-A2D0-099D923C4D5F}"/>
          </ac:picMkLst>
        </pc:picChg>
        <pc:picChg chg="add del mod">
          <ac:chgData name="Dr. Hyung Jae Chang" userId="886d5175-8769-4946-920e-866bf9151013" providerId="ADAL" clId="{B575BD71-75E4-4C0B-B4E7-BAA3FD6C77F9}" dt="2024-02-06T15:29:31.960" v="3738" actId="478"/>
          <ac:picMkLst>
            <pc:docMk/>
            <pc:sldMk cId="839391307" sldId="269"/>
            <ac:picMk id="9" creationId="{49BE7FF7-3212-52EF-8737-8E2F2DCAA923}"/>
          </ac:picMkLst>
        </pc:picChg>
        <pc:picChg chg="add del mod">
          <ac:chgData name="Dr. Hyung Jae Chang" userId="886d5175-8769-4946-920e-866bf9151013" providerId="ADAL" clId="{B575BD71-75E4-4C0B-B4E7-BAA3FD6C77F9}" dt="2024-02-06T15:29:32.409" v="3739" actId="478"/>
          <ac:picMkLst>
            <pc:docMk/>
            <pc:sldMk cId="839391307" sldId="269"/>
            <ac:picMk id="11" creationId="{591F7565-A6BE-97DE-DBFA-E2B9AC48A47E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5:37:51.921" v="3961"/>
        <pc:sldMkLst>
          <pc:docMk/>
          <pc:sldMk cId="1441690484" sldId="270"/>
        </pc:sldMkLst>
        <pc:spChg chg="add mod">
          <ac:chgData name="Dr. Hyung Jae Chang" userId="886d5175-8769-4946-920e-866bf9151013" providerId="ADAL" clId="{B575BD71-75E4-4C0B-B4E7-BAA3FD6C77F9}" dt="2024-02-06T15:36:56.038" v="3954" actId="1036"/>
          <ac:spMkLst>
            <pc:docMk/>
            <pc:sldMk cId="1441690484" sldId="270"/>
            <ac:spMk id="2" creationId="{7887F922-E30B-5D07-5E14-0C33736C87DB}"/>
          </ac:spMkLst>
        </pc:spChg>
        <pc:spChg chg="mod">
          <ac:chgData name="Dr. Hyung Jae Chang" userId="886d5175-8769-4946-920e-866bf9151013" providerId="ADAL" clId="{B575BD71-75E4-4C0B-B4E7-BAA3FD6C77F9}" dt="2024-02-06T15:34:46.156" v="3927" actId="20577"/>
          <ac:spMkLst>
            <pc:docMk/>
            <pc:sldMk cId="1441690484" sldId="270"/>
            <ac:spMk id="9218" creationId="{33575D37-F61A-3533-A0CB-7B4282ECCC6E}"/>
          </ac:spMkLst>
        </pc:spChg>
        <pc:spChg chg="mod">
          <ac:chgData name="Dr. Hyung Jae Chang" userId="886d5175-8769-4946-920e-866bf9151013" providerId="ADAL" clId="{B575BD71-75E4-4C0B-B4E7-BAA3FD6C77F9}" dt="2024-02-06T15:37:22.702" v="3959" actId="20577"/>
          <ac:spMkLst>
            <pc:docMk/>
            <pc:sldMk cId="1441690484" sldId="270"/>
            <ac:spMk id="9219" creationId="{A1573DEB-F115-394E-FCD4-26DC783AEE45}"/>
          </ac:spMkLst>
        </pc:spChg>
        <pc:picChg chg="del">
          <ac:chgData name="Dr. Hyung Jae Chang" userId="886d5175-8769-4946-920e-866bf9151013" providerId="ADAL" clId="{B575BD71-75E4-4C0B-B4E7-BAA3FD6C77F9}" dt="2024-02-06T15:29:28.781" v="3735" actId="478"/>
          <ac:picMkLst>
            <pc:docMk/>
            <pc:sldMk cId="1441690484" sldId="270"/>
            <ac:picMk id="3" creationId="{1660E03B-0968-5EC5-1264-56A7C8C216A1}"/>
          </ac:picMkLst>
        </pc:picChg>
        <pc:picChg chg="add mod">
          <ac:chgData name="Dr. Hyung Jae Chang" userId="886d5175-8769-4946-920e-866bf9151013" providerId="ADAL" clId="{B575BD71-75E4-4C0B-B4E7-BAA3FD6C77F9}" dt="2024-02-06T15:37:28.231" v="3960" actId="1076"/>
          <ac:picMkLst>
            <pc:docMk/>
            <pc:sldMk cId="1441690484" sldId="270"/>
            <ac:picMk id="6" creationId="{AE792412-660F-169E-3C5F-B4C74CD62905}"/>
          </ac:picMkLst>
        </pc:picChg>
        <pc:picChg chg="add mod">
          <ac:chgData name="Dr. Hyung Jae Chang" userId="886d5175-8769-4946-920e-866bf9151013" providerId="ADAL" clId="{B575BD71-75E4-4C0B-B4E7-BAA3FD6C77F9}" dt="2024-02-06T15:37:51.921" v="3961"/>
          <ac:picMkLst>
            <pc:docMk/>
            <pc:sldMk cId="1441690484" sldId="270"/>
            <ac:picMk id="7" creationId="{1C9D33D5-4CC8-69EE-F13B-4445ED277CA8}"/>
          </ac:picMkLst>
        </pc:picChg>
        <pc:picChg chg="mod">
          <ac:chgData name="Dr. Hyung Jae Chang" userId="886d5175-8769-4946-920e-866bf9151013" providerId="ADAL" clId="{B575BD71-75E4-4C0B-B4E7-BAA3FD6C77F9}" dt="2024-02-06T15:36:50.873" v="3947" actId="1076"/>
          <ac:picMkLst>
            <pc:docMk/>
            <pc:sldMk cId="1441690484" sldId="270"/>
            <ac:picMk id="9" creationId="{E2B184E9-B4CE-804F-3D18-7F447BD554A6}"/>
          </ac:picMkLst>
        </pc:picChg>
        <pc:picChg chg="mod">
          <ac:chgData name="Dr. Hyung Jae Chang" userId="886d5175-8769-4946-920e-866bf9151013" providerId="ADAL" clId="{B575BD71-75E4-4C0B-B4E7-BAA3FD6C77F9}" dt="2024-02-06T15:36:56.038" v="3954" actId="1036"/>
          <ac:picMkLst>
            <pc:docMk/>
            <pc:sldMk cId="1441690484" sldId="270"/>
            <ac:picMk id="11" creationId="{0ADB2D12-3790-BBDC-7853-4FB2118C777A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5:39:54.019" v="4075" actId="207"/>
        <pc:sldMkLst>
          <pc:docMk/>
          <pc:sldMk cId="1042342367" sldId="271"/>
        </pc:sldMkLst>
        <pc:spChg chg="del">
          <ac:chgData name="Dr. Hyung Jae Chang" userId="886d5175-8769-4946-920e-866bf9151013" providerId="ADAL" clId="{B575BD71-75E4-4C0B-B4E7-BAA3FD6C77F9}" dt="2024-02-06T15:38:14.974" v="3974" actId="478"/>
          <ac:spMkLst>
            <pc:docMk/>
            <pc:sldMk cId="1042342367" sldId="271"/>
            <ac:spMk id="2" creationId="{65E276B8-F958-F0A2-26DB-33334A1D6A3A}"/>
          </ac:spMkLst>
        </pc:spChg>
        <pc:spChg chg="add mod">
          <ac:chgData name="Dr. Hyung Jae Chang" userId="886d5175-8769-4946-920e-866bf9151013" providerId="ADAL" clId="{B575BD71-75E4-4C0B-B4E7-BAA3FD6C77F9}" dt="2024-02-06T15:39:54.019" v="4075" actId="207"/>
          <ac:spMkLst>
            <pc:docMk/>
            <pc:sldMk cId="1042342367" sldId="271"/>
            <ac:spMk id="10" creationId="{47B096B0-C464-9490-F26F-CB4E7BF242D4}"/>
          </ac:spMkLst>
        </pc:spChg>
        <pc:spChg chg="mod">
          <ac:chgData name="Dr. Hyung Jae Chang" userId="886d5175-8769-4946-920e-866bf9151013" providerId="ADAL" clId="{B575BD71-75E4-4C0B-B4E7-BAA3FD6C77F9}" dt="2024-02-06T15:38:10.367" v="3970" actId="20577"/>
          <ac:spMkLst>
            <pc:docMk/>
            <pc:sldMk cId="1042342367" sldId="271"/>
            <ac:spMk id="9218" creationId="{CE8D059F-C02B-E5B1-BD1F-A957E6A47F5E}"/>
          </ac:spMkLst>
        </pc:spChg>
        <pc:spChg chg="mod">
          <ac:chgData name="Dr. Hyung Jae Chang" userId="886d5175-8769-4946-920e-866bf9151013" providerId="ADAL" clId="{B575BD71-75E4-4C0B-B4E7-BAA3FD6C77F9}" dt="2024-02-06T15:38:51.872" v="4061" actId="20577"/>
          <ac:spMkLst>
            <pc:docMk/>
            <pc:sldMk cId="1042342367" sldId="271"/>
            <ac:spMk id="9219" creationId="{23C80C13-B62E-70FC-086D-8A0C728520F0}"/>
          </ac:spMkLst>
        </pc:spChg>
        <pc:picChg chg="add mod">
          <ac:chgData name="Dr. Hyung Jae Chang" userId="886d5175-8769-4946-920e-866bf9151013" providerId="ADAL" clId="{B575BD71-75E4-4C0B-B4E7-BAA3FD6C77F9}" dt="2024-02-06T15:39:21.260" v="4069" actId="1076"/>
          <ac:picMkLst>
            <pc:docMk/>
            <pc:sldMk cId="1042342367" sldId="271"/>
            <ac:picMk id="4" creationId="{E718C706-5E82-AE1C-6F19-09862FDD8433}"/>
          </ac:picMkLst>
        </pc:picChg>
        <pc:picChg chg="del">
          <ac:chgData name="Dr. Hyung Jae Chang" userId="886d5175-8769-4946-920e-866bf9151013" providerId="ADAL" clId="{B575BD71-75E4-4C0B-B4E7-BAA3FD6C77F9}" dt="2024-02-06T15:38:12.873" v="3973" actId="478"/>
          <ac:picMkLst>
            <pc:docMk/>
            <pc:sldMk cId="1042342367" sldId="271"/>
            <ac:picMk id="6" creationId="{C1291075-05FE-EABD-C307-33CECBB5962C}"/>
          </ac:picMkLst>
        </pc:picChg>
        <pc:picChg chg="add mod">
          <ac:chgData name="Dr. Hyung Jae Chang" userId="886d5175-8769-4946-920e-866bf9151013" providerId="ADAL" clId="{B575BD71-75E4-4C0B-B4E7-BAA3FD6C77F9}" dt="2024-02-06T15:39:22.784" v="4070" actId="1076"/>
          <ac:picMkLst>
            <pc:docMk/>
            <pc:sldMk cId="1042342367" sldId="271"/>
            <ac:picMk id="8" creationId="{388305EE-52D0-90D7-5B1D-C22FB252E4E6}"/>
          </ac:picMkLst>
        </pc:picChg>
        <pc:picChg chg="del">
          <ac:chgData name="Dr. Hyung Jae Chang" userId="886d5175-8769-4946-920e-866bf9151013" providerId="ADAL" clId="{B575BD71-75E4-4C0B-B4E7-BAA3FD6C77F9}" dt="2024-02-06T15:38:11.975" v="3971" actId="478"/>
          <ac:picMkLst>
            <pc:docMk/>
            <pc:sldMk cId="1042342367" sldId="271"/>
            <ac:picMk id="9" creationId="{E6BFFA0A-DDCA-217E-0146-B3A583E6654A}"/>
          </ac:picMkLst>
        </pc:picChg>
        <pc:picChg chg="del">
          <ac:chgData name="Dr. Hyung Jae Chang" userId="886d5175-8769-4946-920e-866bf9151013" providerId="ADAL" clId="{B575BD71-75E4-4C0B-B4E7-BAA3FD6C77F9}" dt="2024-02-06T15:38:12.414" v="3972" actId="478"/>
          <ac:picMkLst>
            <pc:docMk/>
            <pc:sldMk cId="1042342367" sldId="271"/>
            <ac:picMk id="11" creationId="{E2780F16-828C-9B74-12A2-F17C2FBF2F4A}"/>
          </ac:picMkLst>
        </pc:picChg>
      </pc:sldChg>
      <pc:sldChg chg="addSp delSp modSp add mod">
        <pc:chgData name="Dr. Hyung Jae Chang" userId="886d5175-8769-4946-920e-866bf9151013" providerId="ADAL" clId="{B575BD71-75E4-4C0B-B4E7-BAA3FD6C77F9}" dt="2024-02-06T15:40:58.783" v="4138" actId="1076"/>
        <pc:sldMkLst>
          <pc:docMk/>
          <pc:sldMk cId="3228793171" sldId="272"/>
        </pc:sldMkLst>
        <pc:spChg chg="del">
          <ac:chgData name="Dr. Hyung Jae Chang" userId="886d5175-8769-4946-920e-866bf9151013" providerId="ADAL" clId="{B575BD71-75E4-4C0B-B4E7-BAA3FD6C77F9}" dt="2024-02-06T15:40:30.267" v="4098" actId="478"/>
          <ac:spMkLst>
            <pc:docMk/>
            <pc:sldMk cId="3228793171" sldId="272"/>
            <ac:spMk id="10" creationId="{4522F550-D6C3-1AA6-1243-AB3B970B7F55}"/>
          </ac:spMkLst>
        </pc:spChg>
        <pc:spChg chg="mod">
          <ac:chgData name="Dr. Hyung Jae Chang" userId="886d5175-8769-4946-920e-866bf9151013" providerId="ADAL" clId="{B575BD71-75E4-4C0B-B4E7-BAA3FD6C77F9}" dt="2024-02-06T15:40:27.491" v="4096" actId="20577"/>
          <ac:spMkLst>
            <pc:docMk/>
            <pc:sldMk cId="3228793171" sldId="272"/>
            <ac:spMk id="9218" creationId="{1A0350AA-A64C-A050-B85C-5C8474157E02}"/>
          </ac:spMkLst>
        </pc:spChg>
        <pc:spChg chg="mod">
          <ac:chgData name="Dr. Hyung Jae Chang" userId="886d5175-8769-4946-920e-866bf9151013" providerId="ADAL" clId="{B575BD71-75E4-4C0B-B4E7-BAA3FD6C77F9}" dt="2024-02-06T15:40:44.183" v="4135" actId="20577"/>
          <ac:spMkLst>
            <pc:docMk/>
            <pc:sldMk cId="3228793171" sldId="272"/>
            <ac:spMk id="9219" creationId="{B1A1775F-6B6F-067C-4C74-800F825776CF}"/>
          </ac:spMkLst>
        </pc:spChg>
        <pc:picChg chg="add mod">
          <ac:chgData name="Dr. Hyung Jae Chang" userId="886d5175-8769-4946-920e-866bf9151013" providerId="ADAL" clId="{B575BD71-75E4-4C0B-B4E7-BAA3FD6C77F9}" dt="2024-02-06T15:40:58.783" v="4138" actId="1076"/>
          <ac:picMkLst>
            <pc:docMk/>
            <pc:sldMk cId="3228793171" sldId="272"/>
            <ac:picMk id="3" creationId="{57E9FBE2-C74B-2849-1B1B-7BA6D8F82119}"/>
          </ac:picMkLst>
        </pc:picChg>
        <pc:picChg chg="del">
          <ac:chgData name="Dr. Hyung Jae Chang" userId="886d5175-8769-4946-920e-866bf9151013" providerId="ADAL" clId="{B575BD71-75E4-4C0B-B4E7-BAA3FD6C77F9}" dt="2024-02-06T15:40:29.342" v="4097" actId="478"/>
          <ac:picMkLst>
            <pc:docMk/>
            <pc:sldMk cId="3228793171" sldId="272"/>
            <ac:picMk id="4" creationId="{F90BEEE0-53E7-143E-F277-E6BEAE0DE83D}"/>
          </ac:picMkLst>
        </pc:picChg>
        <pc:picChg chg="del">
          <ac:chgData name="Dr. Hyung Jae Chang" userId="886d5175-8769-4946-920e-866bf9151013" providerId="ADAL" clId="{B575BD71-75E4-4C0B-B4E7-BAA3FD6C77F9}" dt="2024-02-06T15:40:30.783" v="4099" actId="478"/>
          <ac:picMkLst>
            <pc:docMk/>
            <pc:sldMk cId="3228793171" sldId="272"/>
            <ac:picMk id="8" creationId="{F5E5526D-50B2-D006-D77F-59E6A2849267}"/>
          </ac:picMkLst>
        </pc:picChg>
      </pc:sldChg>
    </pc:docChg>
  </pc:docChgLst>
  <pc:docChgLst>
    <pc:chgData name="Dr. Hyung Jae Chang" userId="886d5175-8769-4946-920e-866bf9151013" providerId="ADAL" clId="{A98C62CF-658F-43F9-A920-56D4271C7693}"/>
    <pc:docChg chg="undo custSel addSld delSld modSld">
      <pc:chgData name="Dr. Hyung Jae Chang" userId="886d5175-8769-4946-920e-866bf9151013" providerId="ADAL" clId="{A98C62CF-658F-43F9-A920-56D4271C7693}" dt="2024-02-12T06:57:25.254" v="2523" actId="1037"/>
      <pc:docMkLst>
        <pc:docMk/>
      </pc:docMkLst>
      <pc:sldChg chg="modSp mod">
        <pc:chgData name="Dr. Hyung Jae Chang" userId="886d5175-8769-4946-920e-866bf9151013" providerId="ADAL" clId="{A98C62CF-658F-43F9-A920-56D4271C7693}" dt="2024-02-08T16:25:07.210" v="49" actId="20577"/>
        <pc:sldMkLst>
          <pc:docMk/>
          <pc:sldMk cId="0" sldId="256"/>
        </pc:sldMkLst>
        <pc:spChg chg="mod">
          <ac:chgData name="Dr. Hyung Jae Chang" userId="886d5175-8769-4946-920e-866bf9151013" providerId="ADAL" clId="{A98C62CF-658F-43F9-A920-56D4271C7693}" dt="2024-02-08T16:25:07.210" v="49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modSp mod">
        <pc:chgData name="Dr. Hyung Jae Chang" userId="886d5175-8769-4946-920e-866bf9151013" providerId="ADAL" clId="{A98C62CF-658F-43F9-A920-56D4271C7693}" dt="2024-02-12T05:55:48.600" v="359" actId="2711"/>
        <pc:sldMkLst>
          <pc:docMk/>
          <pc:sldMk cId="0" sldId="258"/>
        </pc:sldMkLst>
        <pc:spChg chg="mod">
          <ac:chgData name="Dr. Hyung Jae Chang" userId="886d5175-8769-4946-920e-866bf9151013" providerId="ADAL" clId="{A98C62CF-658F-43F9-A920-56D4271C7693}" dt="2024-02-12T05:52:10.804" v="62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A98C62CF-658F-43F9-A920-56D4271C7693}" dt="2024-02-12T05:55:48.600" v="359" actId="2711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A98C62CF-658F-43F9-A920-56D4271C7693}" dt="2024-02-12T05:54:13.803" v="295" actId="1076"/>
          <ac:picMkLst>
            <pc:docMk/>
            <pc:sldMk cId="0" sldId="258"/>
            <ac:picMk id="3" creationId="{AA34660C-4CC5-AB69-EF23-61EFA02EC08D}"/>
          </ac:picMkLst>
        </pc:picChg>
      </pc:sldChg>
      <pc:sldChg chg="addSp delSp modSp add mod">
        <pc:chgData name="Dr. Hyung Jae Chang" userId="886d5175-8769-4946-920e-866bf9151013" providerId="ADAL" clId="{A98C62CF-658F-43F9-A920-56D4271C7693}" dt="2024-02-12T05:59:32.812" v="480" actId="1035"/>
        <pc:sldMkLst>
          <pc:docMk/>
          <pc:sldMk cId="467647626" sldId="259"/>
        </pc:sldMkLst>
        <pc:spChg chg="add mod">
          <ac:chgData name="Dr. Hyung Jae Chang" userId="886d5175-8769-4946-920e-866bf9151013" providerId="ADAL" clId="{A98C62CF-658F-43F9-A920-56D4271C7693}" dt="2024-02-12T05:59:10.802" v="466" actId="164"/>
          <ac:spMkLst>
            <pc:docMk/>
            <pc:sldMk cId="467647626" sldId="259"/>
            <ac:spMk id="14" creationId="{EE459EDA-282F-BE7E-6D86-00750F93E9FC}"/>
          </ac:spMkLst>
        </pc:spChg>
        <pc:spChg chg="mod">
          <ac:chgData name="Dr. Hyung Jae Chang" userId="886d5175-8769-4946-920e-866bf9151013" providerId="ADAL" clId="{A98C62CF-658F-43F9-A920-56D4271C7693}" dt="2024-02-12T05:56:03.053" v="367" actId="20577"/>
          <ac:spMkLst>
            <pc:docMk/>
            <pc:sldMk cId="467647626" sldId="259"/>
            <ac:spMk id="9218" creationId="{8611F582-7F90-3F30-B19E-891295AF9105}"/>
          </ac:spMkLst>
        </pc:spChg>
        <pc:spChg chg="mod">
          <ac:chgData name="Dr. Hyung Jae Chang" userId="886d5175-8769-4946-920e-866bf9151013" providerId="ADAL" clId="{A98C62CF-658F-43F9-A920-56D4271C7693}" dt="2024-02-12T05:59:28.676" v="469" actId="1035"/>
          <ac:spMkLst>
            <pc:docMk/>
            <pc:sldMk cId="467647626" sldId="259"/>
            <ac:spMk id="9219" creationId="{61148729-0800-864F-8C56-AEF57FEFE6E6}"/>
          </ac:spMkLst>
        </pc:spChg>
        <pc:grpChg chg="add mod">
          <ac:chgData name="Dr. Hyung Jae Chang" userId="886d5175-8769-4946-920e-866bf9151013" providerId="ADAL" clId="{A98C62CF-658F-43F9-A920-56D4271C7693}" dt="2024-02-12T05:59:32.812" v="480" actId="1035"/>
          <ac:grpSpMkLst>
            <pc:docMk/>
            <pc:sldMk cId="467647626" sldId="259"/>
            <ac:grpSpMk id="15" creationId="{48CEEC92-EE73-256D-7F3F-B9A23758C8BB}"/>
          </ac:grpSpMkLst>
        </pc:grpChg>
        <pc:picChg chg="del">
          <ac:chgData name="Dr. Hyung Jae Chang" userId="886d5175-8769-4946-920e-866bf9151013" providerId="ADAL" clId="{A98C62CF-658F-43F9-A920-56D4271C7693}" dt="2024-02-12T05:56:10.565" v="385" actId="478"/>
          <ac:picMkLst>
            <pc:docMk/>
            <pc:sldMk cId="467647626" sldId="259"/>
            <ac:picMk id="3" creationId="{BFB9DD26-3F26-7A09-FEDB-81C57B5F5644}"/>
          </ac:picMkLst>
        </pc:picChg>
        <pc:picChg chg="add mod">
          <ac:chgData name="Dr. Hyung Jae Chang" userId="886d5175-8769-4946-920e-866bf9151013" providerId="ADAL" clId="{A98C62CF-658F-43F9-A920-56D4271C7693}" dt="2024-02-12T05:59:30.680" v="474" actId="1036"/>
          <ac:picMkLst>
            <pc:docMk/>
            <pc:sldMk cId="467647626" sldId="259"/>
            <ac:picMk id="4" creationId="{C3476DCE-745F-8E95-61C6-A594174793C7}"/>
          </ac:picMkLst>
        </pc:picChg>
        <pc:picChg chg="add mod">
          <ac:chgData name="Dr. Hyung Jae Chang" userId="886d5175-8769-4946-920e-866bf9151013" providerId="ADAL" clId="{A98C62CF-658F-43F9-A920-56D4271C7693}" dt="2024-02-12T05:59:31.988" v="477" actId="1035"/>
          <ac:picMkLst>
            <pc:docMk/>
            <pc:sldMk cId="467647626" sldId="259"/>
            <ac:picMk id="7" creationId="{66CC33E2-D618-74DF-D1B7-2B23FB6F56AE}"/>
          </ac:picMkLst>
        </pc:picChg>
        <pc:picChg chg="add mod">
          <ac:chgData name="Dr. Hyung Jae Chang" userId="886d5175-8769-4946-920e-866bf9151013" providerId="ADAL" clId="{A98C62CF-658F-43F9-A920-56D4271C7693}" dt="2024-02-12T05:59:10.802" v="466" actId="164"/>
          <ac:picMkLst>
            <pc:docMk/>
            <pc:sldMk cId="467647626" sldId="259"/>
            <ac:picMk id="9" creationId="{38440B2E-7B71-41CE-47F3-14D4A7ADFDAA}"/>
          </ac:picMkLst>
        </pc:picChg>
        <pc:picChg chg="add mod">
          <ac:chgData name="Dr. Hyung Jae Chang" userId="886d5175-8769-4946-920e-866bf9151013" providerId="ADAL" clId="{A98C62CF-658F-43F9-A920-56D4271C7693}" dt="2024-02-12T05:59:10.802" v="466" actId="164"/>
          <ac:picMkLst>
            <pc:docMk/>
            <pc:sldMk cId="467647626" sldId="259"/>
            <ac:picMk id="11" creationId="{97A43FC8-E7E0-6C21-7F01-8BC98D7C9AF9}"/>
          </ac:picMkLst>
        </pc:picChg>
        <pc:cxnChg chg="add del">
          <ac:chgData name="Dr. Hyung Jae Chang" userId="886d5175-8769-4946-920e-866bf9151013" providerId="ADAL" clId="{A98C62CF-658F-43F9-A920-56D4271C7693}" dt="2024-02-12T05:58:33.521" v="455" actId="11529"/>
          <ac:cxnSpMkLst>
            <pc:docMk/>
            <pc:sldMk cId="467647626" sldId="259"/>
            <ac:cxnSpMk id="13" creationId="{EA87622A-7F7A-84F2-68BD-D6FF3D53060B}"/>
          </ac:cxnSpMkLst>
        </pc:cxnChg>
      </pc:sldChg>
      <pc:sldChg chg="del">
        <pc:chgData name="Dr. Hyung Jae Chang" userId="886d5175-8769-4946-920e-866bf9151013" providerId="ADAL" clId="{A98C62CF-658F-43F9-A920-56D4271C7693}" dt="2024-02-08T16:24:47.713" v="0" actId="47"/>
        <pc:sldMkLst>
          <pc:docMk/>
          <pc:sldMk cId="575221448" sldId="259"/>
        </pc:sldMkLst>
      </pc:sldChg>
      <pc:sldChg chg="addSp delSp modSp add mod">
        <pc:chgData name="Dr. Hyung Jae Chang" userId="886d5175-8769-4946-920e-866bf9151013" providerId="ADAL" clId="{A98C62CF-658F-43F9-A920-56D4271C7693}" dt="2024-02-12T06:01:58.460" v="651" actId="1036"/>
        <pc:sldMkLst>
          <pc:docMk/>
          <pc:sldMk cId="442882745" sldId="260"/>
        </pc:sldMkLst>
        <pc:spChg chg="mod">
          <ac:chgData name="Dr. Hyung Jae Chang" userId="886d5175-8769-4946-920e-866bf9151013" providerId="ADAL" clId="{A98C62CF-658F-43F9-A920-56D4271C7693}" dt="2024-02-12T05:59:38.069" v="489" actId="20577"/>
          <ac:spMkLst>
            <pc:docMk/>
            <pc:sldMk cId="442882745" sldId="260"/>
            <ac:spMk id="9218" creationId="{04CEC42E-8FAF-411F-C34D-5D9352DA7460}"/>
          </ac:spMkLst>
        </pc:spChg>
        <pc:spChg chg="mod">
          <ac:chgData name="Dr. Hyung Jae Chang" userId="886d5175-8769-4946-920e-866bf9151013" providerId="ADAL" clId="{A98C62CF-658F-43F9-A920-56D4271C7693}" dt="2024-02-12T06:01:58.460" v="651" actId="1036"/>
          <ac:spMkLst>
            <pc:docMk/>
            <pc:sldMk cId="442882745" sldId="260"/>
            <ac:spMk id="9219" creationId="{D045E5A7-B634-2BAD-3D6E-9C7260C367E3}"/>
          </ac:spMkLst>
        </pc:spChg>
        <pc:grpChg chg="del">
          <ac:chgData name="Dr. Hyung Jae Chang" userId="886d5175-8769-4946-920e-866bf9151013" providerId="ADAL" clId="{A98C62CF-658F-43F9-A920-56D4271C7693}" dt="2024-02-12T06:00:58.178" v="575" actId="478"/>
          <ac:grpSpMkLst>
            <pc:docMk/>
            <pc:sldMk cId="442882745" sldId="260"/>
            <ac:grpSpMk id="15" creationId="{BC12E404-B01C-0110-D7B3-02635F840D14}"/>
          </ac:grpSpMkLst>
        </pc:grpChg>
        <pc:picChg chg="add del mod">
          <ac:chgData name="Dr. Hyung Jae Chang" userId="886d5175-8769-4946-920e-866bf9151013" providerId="ADAL" clId="{A98C62CF-658F-43F9-A920-56D4271C7693}" dt="2024-02-12T06:00:43.725" v="548" actId="478"/>
          <ac:picMkLst>
            <pc:docMk/>
            <pc:sldMk cId="442882745" sldId="260"/>
            <ac:picMk id="3" creationId="{973BAD19-A842-1934-191A-4427D4B9758E}"/>
          </ac:picMkLst>
        </pc:picChg>
        <pc:picChg chg="del">
          <ac:chgData name="Dr. Hyung Jae Chang" userId="886d5175-8769-4946-920e-866bf9151013" providerId="ADAL" clId="{A98C62CF-658F-43F9-A920-56D4271C7693}" dt="2024-02-12T05:59:47.673" v="490" actId="478"/>
          <ac:picMkLst>
            <pc:docMk/>
            <pc:sldMk cId="442882745" sldId="260"/>
            <ac:picMk id="4" creationId="{D6FF7E19-075B-2345-A330-7C7CB1F6DBC0}"/>
          </ac:picMkLst>
        </pc:picChg>
        <pc:picChg chg="del">
          <ac:chgData name="Dr. Hyung Jae Chang" userId="886d5175-8769-4946-920e-866bf9151013" providerId="ADAL" clId="{A98C62CF-658F-43F9-A920-56D4271C7693}" dt="2024-02-12T06:00:57.591" v="574" actId="478"/>
          <ac:picMkLst>
            <pc:docMk/>
            <pc:sldMk cId="442882745" sldId="260"/>
            <ac:picMk id="7" creationId="{DBF5B58A-141F-D78F-D701-4A6884080F83}"/>
          </ac:picMkLst>
        </pc:picChg>
        <pc:picChg chg="add mod">
          <ac:chgData name="Dr. Hyung Jae Chang" userId="886d5175-8769-4946-920e-866bf9151013" providerId="ADAL" clId="{A98C62CF-658F-43F9-A920-56D4271C7693}" dt="2024-02-12T06:01:56.580" v="648" actId="1076"/>
          <ac:picMkLst>
            <pc:docMk/>
            <pc:sldMk cId="442882745" sldId="260"/>
            <ac:picMk id="8" creationId="{769980F4-8272-B2F3-560D-ECD60A50EF6A}"/>
          </ac:picMkLst>
        </pc:picChg>
      </pc:sldChg>
      <pc:sldChg chg="del">
        <pc:chgData name="Dr. Hyung Jae Chang" userId="886d5175-8769-4946-920e-866bf9151013" providerId="ADAL" clId="{A98C62CF-658F-43F9-A920-56D4271C7693}" dt="2024-02-08T16:24:47.713" v="0" actId="47"/>
        <pc:sldMkLst>
          <pc:docMk/>
          <pc:sldMk cId="1126093080" sldId="260"/>
        </pc:sldMkLst>
      </pc:sldChg>
      <pc:sldChg chg="addSp delSp modSp add mod">
        <pc:chgData name="Dr. Hyung Jae Chang" userId="886d5175-8769-4946-920e-866bf9151013" providerId="ADAL" clId="{A98C62CF-658F-43F9-A920-56D4271C7693}" dt="2024-02-12T06:56:01.268" v="2448" actId="20577"/>
        <pc:sldMkLst>
          <pc:docMk/>
          <pc:sldMk cId="6840471" sldId="261"/>
        </pc:sldMkLst>
        <pc:spChg chg="add mod">
          <ac:chgData name="Dr. Hyung Jae Chang" userId="886d5175-8769-4946-920e-866bf9151013" providerId="ADAL" clId="{A98C62CF-658F-43F9-A920-56D4271C7693}" dt="2024-02-12T06:05:08.841" v="767" actId="164"/>
          <ac:spMkLst>
            <pc:docMk/>
            <pc:sldMk cId="6840471" sldId="261"/>
            <ac:spMk id="10" creationId="{53A7B8D1-538B-6739-E63D-2F8E046289F1}"/>
          </ac:spMkLst>
        </pc:spChg>
        <pc:spChg chg="mod">
          <ac:chgData name="Dr. Hyung Jae Chang" userId="886d5175-8769-4946-920e-866bf9151013" providerId="ADAL" clId="{A98C62CF-658F-43F9-A920-56D4271C7693}" dt="2024-02-12T06:03:21.142" v="683" actId="20577"/>
          <ac:spMkLst>
            <pc:docMk/>
            <pc:sldMk cId="6840471" sldId="261"/>
            <ac:spMk id="9218" creationId="{35217557-EA59-9451-4FF7-E8550603FC26}"/>
          </ac:spMkLst>
        </pc:spChg>
        <pc:spChg chg="mod">
          <ac:chgData name="Dr. Hyung Jae Chang" userId="886d5175-8769-4946-920e-866bf9151013" providerId="ADAL" clId="{A98C62CF-658F-43F9-A920-56D4271C7693}" dt="2024-02-12T06:56:01.268" v="2448" actId="20577"/>
          <ac:spMkLst>
            <pc:docMk/>
            <pc:sldMk cId="6840471" sldId="261"/>
            <ac:spMk id="9219" creationId="{9B0831AD-0003-79DF-2773-3E464C9188ED}"/>
          </ac:spMkLst>
        </pc:spChg>
        <pc:grpChg chg="add mod">
          <ac:chgData name="Dr. Hyung Jae Chang" userId="886d5175-8769-4946-920e-866bf9151013" providerId="ADAL" clId="{A98C62CF-658F-43F9-A920-56D4271C7693}" dt="2024-02-12T06:07:15.172" v="853" actId="1036"/>
          <ac:grpSpMkLst>
            <pc:docMk/>
            <pc:sldMk cId="6840471" sldId="261"/>
            <ac:grpSpMk id="11" creationId="{83EC959C-2961-4868-55CC-16846FEB84E9}"/>
          </ac:grpSpMkLst>
        </pc:grpChg>
        <pc:picChg chg="add mod">
          <ac:chgData name="Dr. Hyung Jae Chang" userId="886d5175-8769-4946-920e-866bf9151013" providerId="ADAL" clId="{A98C62CF-658F-43F9-A920-56D4271C7693}" dt="2024-02-12T06:05:08.841" v="767" actId="164"/>
          <ac:picMkLst>
            <pc:docMk/>
            <pc:sldMk cId="6840471" sldId="261"/>
            <ac:picMk id="3" creationId="{388D29BA-8AD0-32A8-22A1-59D359498609}"/>
          </ac:picMkLst>
        </pc:picChg>
        <pc:picChg chg="add del mod">
          <ac:chgData name="Dr. Hyung Jae Chang" userId="886d5175-8769-4946-920e-866bf9151013" providerId="ADAL" clId="{A98C62CF-658F-43F9-A920-56D4271C7693}" dt="2024-02-12T06:04:12.041" v="752" actId="22"/>
          <ac:picMkLst>
            <pc:docMk/>
            <pc:sldMk cId="6840471" sldId="261"/>
            <ac:picMk id="6" creationId="{E3A967DA-B8F3-E28A-E329-9CB2AC58C3A5}"/>
          </ac:picMkLst>
        </pc:picChg>
        <pc:picChg chg="del">
          <ac:chgData name="Dr. Hyung Jae Chang" userId="886d5175-8769-4946-920e-866bf9151013" providerId="ADAL" clId="{A98C62CF-658F-43F9-A920-56D4271C7693}" dt="2024-02-12T06:03:22.531" v="684" actId="478"/>
          <ac:picMkLst>
            <pc:docMk/>
            <pc:sldMk cId="6840471" sldId="261"/>
            <ac:picMk id="8" creationId="{F75A9183-13E1-6B08-0232-9418D6D97F3A}"/>
          </ac:picMkLst>
        </pc:picChg>
        <pc:picChg chg="add mod">
          <ac:chgData name="Dr. Hyung Jae Chang" userId="886d5175-8769-4946-920e-866bf9151013" providerId="ADAL" clId="{A98C62CF-658F-43F9-A920-56D4271C7693}" dt="2024-02-12T06:05:08.841" v="767" actId="164"/>
          <ac:picMkLst>
            <pc:docMk/>
            <pc:sldMk cId="6840471" sldId="261"/>
            <ac:picMk id="9" creationId="{3EFE23B5-8E20-34DB-7040-9511DF57C9A8}"/>
          </ac:picMkLst>
        </pc:picChg>
      </pc:sldChg>
      <pc:sldChg chg="del">
        <pc:chgData name="Dr. Hyung Jae Chang" userId="886d5175-8769-4946-920e-866bf9151013" providerId="ADAL" clId="{A98C62CF-658F-43F9-A920-56D4271C7693}" dt="2024-02-08T16:24:47.713" v="0" actId="47"/>
        <pc:sldMkLst>
          <pc:docMk/>
          <pc:sldMk cId="573888142" sldId="261"/>
        </pc:sldMkLst>
      </pc:sldChg>
      <pc:sldChg chg="addSp delSp modSp add mod">
        <pc:chgData name="Dr. Hyung Jae Chang" userId="886d5175-8769-4946-920e-866bf9151013" providerId="ADAL" clId="{A98C62CF-658F-43F9-A920-56D4271C7693}" dt="2024-02-12T06:08:01.420" v="880" actId="1076"/>
        <pc:sldMkLst>
          <pc:docMk/>
          <pc:sldMk cId="1315279240" sldId="262"/>
        </pc:sldMkLst>
        <pc:spChg chg="mod">
          <ac:chgData name="Dr. Hyung Jae Chang" userId="886d5175-8769-4946-920e-866bf9151013" providerId="ADAL" clId="{A98C62CF-658F-43F9-A920-56D4271C7693}" dt="2024-02-12T06:07:33.695" v="862" actId="20577"/>
          <ac:spMkLst>
            <pc:docMk/>
            <pc:sldMk cId="1315279240" sldId="262"/>
            <ac:spMk id="9218" creationId="{DC05ACF6-8EA4-0155-B057-0F58FB665AA8}"/>
          </ac:spMkLst>
        </pc:spChg>
        <pc:spChg chg="mod">
          <ac:chgData name="Dr. Hyung Jae Chang" userId="886d5175-8769-4946-920e-866bf9151013" providerId="ADAL" clId="{A98C62CF-658F-43F9-A920-56D4271C7693}" dt="2024-02-12T06:07:59.277" v="879" actId="20577"/>
          <ac:spMkLst>
            <pc:docMk/>
            <pc:sldMk cId="1315279240" sldId="262"/>
            <ac:spMk id="9219" creationId="{62A13705-F423-5A5F-1806-361302705D71}"/>
          </ac:spMkLst>
        </pc:spChg>
        <pc:grpChg chg="del">
          <ac:chgData name="Dr. Hyung Jae Chang" userId="886d5175-8769-4946-920e-866bf9151013" providerId="ADAL" clId="{A98C62CF-658F-43F9-A920-56D4271C7693}" dt="2024-02-12T06:07:35.794" v="863" actId="478"/>
          <ac:grpSpMkLst>
            <pc:docMk/>
            <pc:sldMk cId="1315279240" sldId="262"/>
            <ac:grpSpMk id="11" creationId="{604BCABF-9178-8F89-311D-3B4B3A9653BC}"/>
          </ac:grpSpMkLst>
        </pc:grpChg>
        <pc:picChg chg="add mod">
          <ac:chgData name="Dr. Hyung Jae Chang" userId="886d5175-8769-4946-920e-866bf9151013" providerId="ADAL" clId="{A98C62CF-658F-43F9-A920-56D4271C7693}" dt="2024-02-12T06:08:01.420" v="880" actId="1076"/>
          <ac:picMkLst>
            <pc:docMk/>
            <pc:sldMk cId="1315279240" sldId="262"/>
            <ac:picMk id="4" creationId="{D3609904-BE43-8BB0-1BA7-53E6A215F8C5}"/>
          </ac:picMkLst>
        </pc:picChg>
      </pc:sldChg>
      <pc:sldChg chg="del">
        <pc:chgData name="Dr. Hyung Jae Chang" userId="886d5175-8769-4946-920e-866bf9151013" providerId="ADAL" clId="{A98C62CF-658F-43F9-A920-56D4271C7693}" dt="2024-02-08T16:24:47.713" v="0" actId="47"/>
        <pc:sldMkLst>
          <pc:docMk/>
          <pc:sldMk cId="2203817832" sldId="262"/>
        </pc:sldMkLst>
      </pc:sldChg>
      <pc:sldChg chg="del">
        <pc:chgData name="Dr. Hyung Jae Chang" userId="886d5175-8769-4946-920e-866bf9151013" providerId="ADAL" clId="{A98C62CF-658F-43F9-A920-56D4271C7693}" dt="2024-02-08T16:24:47.713" v="0" actId="47"/>
        <pc:sldMkLst>
          <pc:docMk/>
          <pc:sldMk cId="2046586732" sldId="263"/>
        </pc:sldMkLst>
      </pc:sldChg>
      <pc:sldChg chg="delSp modSp add mod">
        <pc:chgData name="Dr. Hyung Jae Chang" userId="886d5175-8769-4946-920e-866bf9151013" providerId="ADAL" clId="{A98C62CF-658F-43F9-A920-56D4271C7693}" dt="2024-02-12T06:56:11.666" v="2455" actId="20577"/>
        <pc:sldMkLst>
          <pc:docMk/>
          <pc:sldMk cId="3201123572" sldId="263"/>
        </pc:sldMkLst>
        <pc:spChg chg="mod">
          <ac:chgData name="Dr. Hyung Jae Chang" userId="886d5175-8769-4946-920e-866bf9151013" providerId="ADAL" clId="{A98C62CF-658F-43F9-A920-56D4271C7693}" dt="2024-02-12T06:08:10.950" v="890" actId="20577"/>
          <ac:spMkLst>
            <pc:docMk/>
            <pc:sldMk cId="3201123572" sldId="263"/>
            <ac:spMk id="9218" creationId="{195785AC-1A47-4989-7192-71C3490BBB7E}"/>
          </ac:spMkLst>
        </pc:spChg>
        <pc:spChg chg="mod">
          <ac:chgData name="Dr. Hyung Jae Chang" userId="886d5175-8769-4946-920e-866bf9151013" providerId="ADAL" clId="{A98C62CF-658F-43F9-A920-56D4271C7693}" dt="2024-02-12T06:56:11.666" v="2455" actId="20577"/>
          <ac:spMkLst>
            <pc:docMk/>
            <pc:sldMk cId="3201123572" sldId="263"/>
            <ac:spMk id="9219" creationId="{DDBFE026-81E4-3084-78DF-15AFABFAA365}"/>
          </ac:spMkLst>
        </pc:spChg>
        <pc:picChg chg="del">
          <ac:chgData name="Dr. Hyung Jae Chang" userId="886d5175-8769-4946-920e-866bf9151013" providerId="ADAL" clId="{A98C62CF-658F-43F9-A920-56D4271C7693}" dt="2024-02-12T06:08:06.743" v="882" actId="478"/>
          <ac:picMkLst>
            <pc:docMk/>
            <pc:sldMk cId="3201123572" sldId="263"/>
            <ac:picMk id="4" creationId="{2A08098A-D88E-F653-D4A8-B44E41CC1601}"/>
          </ac:picMkLst>
        </pc:picChg>
      </pc:sldChg>
      <pc:sldChg chg="del">
        <pc:chgData name="Dr. Hyung Jae Chang" userId="886d5175-8769-4946-920e-866bf9151013" providerId="ADAL" clId="{A98C62CF-658F-43F9-A920-56D4271C7693}" dt="2024-02-08T16:24:50.091" v="1" actId="47"/>
        <pc:sldMkLst>
          <pc:docMk/>
          <pc:sldMk cId="1152227785" sldId="264"/>
        </pc:sldMkLst>
      </pc:sldChg>
      <pc:sldChg chg="addSp modSp add mod">
        <pc:chgData name="Dr. Hyung Jae Chang" userId="886d5175-8769-4946-920e-866bf9151013" providerId="ADAL" clId="{A98C62CF-658F-43F9-A920-56D4271C7693}" dt="2024-02-12T06:12:17.190" v="1519" actId="1076"/>
        <pc:sldMkLst>
          <pc:docMk/>
          <pc:sldMk cId="4281176563" sldId="264"/>
        </pc:sldMkLst>
        <pc:spChg chg="mod">
          <ac:chgData name="Dr. Hyung Jae Chang" userId="886d5175-8769-4946-920e-866bf9151013" providerId="ADAL" clId="{A98C62CF-658F-43F9-A920-56D4271C7693}" dt="2024-02-12T06:11:24.725" v="1488" actId="20577"/>
          <ac:spMkLst>
            <pc:docMk/>
            <pc:sldMk cId="4281176563" sldId="264"/>
            <ac:spMk id="9218" creationId="{30A65B66-B10F-959B-E115-3E8474E029C2}"/>
          </ac:spMkLst>
        </pc:spChg>
        <pc:spChg chg="mod">
          <ac:chgData name="Dr. Hyung Jae Chang" userId="886d5175-8769-4946-920e-866bf9151013" providerId="ADAL" clId="{A98C62CF-658F-43F9-A920-56D4271C7693}" dt="2024-02-12T06:12:11.642" v="1516" actId="1035"/>
          <ac:spMkLst>
            <pc:docMk/>
            <pc:sldMk cId="4281176563" sldId="264"/>
            <ac:spMk id="9219" creationId="{1F7CA96E-9063-B663-DB63-6ACA49F35C06}"/>
          </ac:spMkLst>
        </pc:spChg>
        <pc:picChg chg="add mod">
          <ac:chgData name="Dr. Hyung Jae Chang" userId="886d5175-8769-4946-920e-866bf9151013" providerId="ADAL" clId="{A98C62CF-658F-43F9-A920-56D4271C7693}" dt="2024-02-12T06:12:17.190" v="1519" actId="1076"/>
          <ac:picMkLst>
            <pc:docMk/>
            <pc:sldMk cId="4281176563" sldId="264"/>
            <ac:picMk id="3" creationId="{825ED0C4-FDEC-35CF-18E4-188351F4372B}"/>
          </ac:picMkLst>
        </pc:picChg>
        <pc:picChg chg="add mod">
          <ac:chgData name="Dr. Hyung Jae Chang" userId="886d5175-8769-4946-920e-866bf9151013" providerId="ADAL" clId="{A98C62CF-658F-43F9-A920-56D4271C7693}" dt="2024-02-12T06:12:13.981" v="1518" actId="1076"/>
          <ac:picMkLst>
            <pc:docMk/>
            <pc:sldMk cId="4281176563" sldId="264"/>
            <ac:picMk id="6" creationId="{51EF29ED-788A-B494-AEED-7C30E2FBD118}"/>
          </ac:picMkLst>
        </pc:picChg>
      </pc:sldChg>
      <pc:sldChg chg="del">
        <pc:chgData name="Dr. Hyung Jae Chang" userId="886d5175-8769-4946-920e-866bf9151013" providerId="ADAL" clId="{A98C62CF-658F-43F9-A920-56D4271C7693}" dt="2024-02-08T16:24:50.091" v="1" actId="47"/>
        <pc:sldMkLst>
          <pc:docMk/>
          <pc:sldMk cId="2512641130" sldId="265"/>
        </pc:sldMkLst>
      </pc:sldChg>
      <pc:sldChg chg="addSp delSp modSp add mod">
        <pc:chgData name="Dr. Hyung Jae Chang" userId="886d5175-8769-4946-920e-866bf9151013" providerId="ADAL" clId="{A98C62CF-658F-43F9-A920-56D4271C7693}" dt="2024-02-12T06:13:31.729" v="1557" actId="14100"/>
        <pc:sldMkLst>
          <pc:docMk/>
          <pc:sldMk cId="2986331536" sldId="265"/>
        </pc:sldMkLst>
        <pc:spChg chg="mod">
          <ac:chgData name="Dr. Hyung Jae Chang" userId="886d5175-8769-4946-920e-866bf9151013" providerId="ADAL" clId="{A98C62CF-658F-43F9-A920-56D4271C7693}" dt="2024-02-12T06:13:11.515" v="1551" actId="20577"/>
          <ac:spMkLst>
            <pc:docMk/>
            <pc:sldMk cId="2986331536" sldId="265"/>
            <ac:spMk id="9218" creationId="{7893F50F-2155-4C77-6525-F09A7885C7BA}"/>
          </ac:spMkLst>
        </pc:spChg>
        <pc:spChg chg="del mod">
          <ac:chgData name="Dr. Hyung Jae Chang" userId="886d5175-8769-4946-920e-866bf9151013" providerId="ADAL" clId="{A98C62CF-658F-43F9-A920-56D4271C7693}" dt="2024-02-12T06:13:27.593" v="1555" actId="22"/>
          <ac:spMkLst>
            <pc:docMk/>
            <pc:sldMk cId="2986331536" sldId="265"/>
            <ac:spMk id="9219" creationId="{A075F21B-FFA7-1460-C130-EF58DE0CAECF}"/>
          </ac:spMkLst>
        </pc:spChg>
        <pc:picChg chg="del">
          <ac:chgData name="Dr. Hyung Jae Chang" userId="886d5175-8769-4946-920e-866bf9151013" providerId="ADAL" clId="{A98C62CF-658F-43F9-A920-56D4271C7693}" dt="2024-02-12T06:13:13.188" v="1552" actId="478"/>
          <ac:picMkLst>
            <pc:docMk/>
            <pc:sldMk cId="2986331536" sldId="265"/>
            <ac:picMk id="3" creationId="{1A67838A-0374-BF04-2C8D-027A4715240D}"/>
          </ac:picMkLst>
        </pc:picChg>
        <pc:picChg chg="add mod ord">
          <ac:chgData name="Dr. Hyung Jae Chang" userId="886d5175-8769-4946-920e-866bf9151013" providerId="ADAL" clId="{A98C62CF-658F-43F9-A920-56D4271C7693}" dt="2024-02-12T06:13:31.729" v="1557" actId="14100"/>
          <ac:picMkLst>
            <pc:docMk/>
            <pc:sldMk cId="2986331536" sldId="265"/>
            <ac:picMk id="4" creationId="{00A0B4DE-CC6E-2177-6507-4532BC650F45}"/>
          </ac:picMkLst>
        </pc:picChg>
        <pc:picChg chg="del">
          <ac:chgData name="Dr. Hyung Jae Chang" userId="886d5175-8769-4946-920e-866bf9151013" providerId="ADAL" clId="{A98C62CF-658F-43F9-A920-56D4271C7693}" dt="2024-02-12T06:13:14.049" v="1553" actId="478"/>
          <ac:picMkLst>
            <pc:docMk/>
            <pc:sldMk cId="2986331536" sldId="265"/>
            <ac:picMk id="6" creationId="{88A0E74B-6025-F66B-EA6B-7B1B1250EA58}"/>
          </ac:picMkLst>
        </pc:picChg>
      </pc:sldChg>
      <pc:sldChg chg="del">
        <pc:chgData name="Dr. Hyung Jae Chang" userId="886d5175-8769-4946-920e-866bf9151013" providerId="ADAL" clId="{A98C62CF-658F-43F9-A920-56D4271C7693}" dt="2024-02-08T16:24:50.091" v="1" actId="47"/>
        <pc:sldMkLst>
          <pc:docMk/>
          <pc:sldMk cId="594463352" sldId="266"/>
        </pc:sldMkLst>
      </pc:sldChg>
      <pc:sldChg chg="addSp delSp modSp add mod">
        <pc:chgData name="Dr. Hyung Jae Chang" userId="886d5175-8769-4946-920e-866bf9151013" providerId="ADAL" clId="{A98C62CF-658F-43F9-A920-56D4271C7693}" dt="2024-02-12T06:13:54.762" v="1578" actId="1076"/>
        <pc:sldMkLst>
          <pc:docMk/>
          <pc:sldMk cId="2548750364" sldId="266"/>
        </pc:sldMkLst>
        <pc:spChg chg="add del mod">
          <ac:chgData name="Dr. Hyung Jae Chang" userId="886d5175-8769-4946-920e-866bf9151013" providerId="ADAL" clId="{A98C62CF-658F-43F9-A920-56D4271C7693}" dt="2024-02-12T06:13:49.949" v="1575" actId="22"/>
          <ac:spMkLst>
            <pc:docMk/>
            <pc:sldMk cId="2548750364" sldId="266"/>
            <ac:spMk id="3" creationId="{4559FDFB-14CE-A897-2659-DAF76DEB00FF}"/>
          </ac:spMkLst>
        </pc:spChg>
        <pc:spChg chg="mod">
          <ac:chgData name="Dr. Hyung Jae Chang" userId="886d5175-8769-4946-920e-866bf9151013" providerId="ADAL" clId="{A98C62CF-658F-43F9-A920-56D4271C7693}" dt="2024-02-12T06:13:42.138" v="1573" actId="20577"/>
          <ac:spMkLst>
            <pc:docMk/>
            <pc:sldMk cId="2548750364" sldId="266"/>
            <ac:spMk id="9218" creationId="{7C3E4595-CBB2-9F29-D4DF-BE63ED50DE16}"/>
          </ac:spMkLst>
        </pc:spChg>
        <pc:picChg chg="del">
          <ac:chgData name="Dr. Hyung Jae Chang" userId="886d5175-8769-4946-920e-866bf9151013" providerId="ADAL" clId="{A98C62CF-658F-43F9-A920-56D4271C7693}" dt="2024-02-12T06:13:43.689" v="1574" actId="478"/>
          <ac:picMkLst>
            <pc:docMk/>
            <pc:sldMk cId="2548750364" sldId="266"/>
            <ac:picMk id="4" creationId="{E6519740-9358-7EFB-95A7-2691A4E11649}"/>
          </ac:picMkLst>
        </pc:picChg>
        <pc:picChg chg="add mod ord">
          <ac:chgData name="Dr. Hyung Jae Chang" userId="886d5175-8769-4946-920e-866bf9151013" providerId="ADAL" clId="{A98C62CF-658F-43F9-A920-56D4271C7693}" dt="2024-02-12T06:13:54.762" v="1578" actId="1076"/>
          <ac:picMkLst>
            <pc:docMk/>
            <pc:sldMk cId="2548750364" sldId="266"/>
            <ac:picMk id="7" creationId="{F0B4F492-4C33-3D96-0892-48656D6CC8D0}"/>
          </ac:picMkLst>
        </pc:picChg>
      </pc:sldChg>
      <pc:sldChg chg="addSp delSp modSp add mod">
        <pc:chgData name="Dr. Hyung Jae Chang" userId="886d5175-8769-4946-920e-866bf9151013" providerId="ADAL" clId="{A98C62CF-658F-43F9-A920-56D4271C7693}" dt="2024-02-12T06:50:13.080" v="1977" actId="20577"/>
        <pc:sldMkLst>
          <pc:docMk/>
          <pc:sldMk cId="1258896085" sldId="267"/>
        </pc:sldMkLst>
        <pc:spChg chg="add del">
          <ac:chgData name="Dr. Hyung Jae Chang" userId="886d5175-8769-4946-920e-866bf9151013" providerId="ADAL" clId="{A98C62CF-658F-43F9-A920-56D4271C7693}" dt="2024-02-12T06:49:11.382" v="1881" actId="22"/>
          <ac:spMkLst>
            <pc:docMk/>
            <pc:sldMk cId="1258896085" sldId="267"/>
            <ac:spMk id="3" creationId="{73B495F5-A678-346A-F350-6F12B801033D}"/>
          </ac:spMkLst>
        </pc:spChg>
        <pc:spChg chg="mod">
          <ac:chgData name="Dr. Hyung Jae Chang" userId="886d5175-8769-4946-920e-866bf9151013" providerId="ADAL" clId="{A98C62CF-658F-43F9-A920-56D4271C7693}" dt="2024-02-12T06:14:22.034" v="1587" actId="20577"/>
          <ac:spMkLst>
            <pc:docMk/>
            <pc:sldMk cId="1258896085" sldId="267"/>
            <ac:spMk id="9218" creationId="{C4DA00E8-FE5E-8C39-EF98-DF98A2986AB2}"/>
          </ac:spMkLst>
        </pc:spChg>
        <pc:spChg chg="mod">
          <ac:chgData name="Dr. Hyung Jae Chang" userId="886d5175-8769-4946-920e-866bf9151013" providerId="ADAL" clId="{A98C62CF-658F-43F9-A920-56D4271C7693}" dt="2024-02-12T06:50:13.080" v="1977" actId="20577"/>
          <ac:spMkLst>
            <pc:docMk/>
            <pc:sldMk cId="1258896085" sldId="267"/>
            <ac:spMk id="9219" creationId="{44BBEBFF-79BA-E36A-C72A-B7464B9724EB}"/>
          </ac:spMkLst>
        </pc:spChg>
      </pc:sldChg>
      <pc:sldChg chg="addSp modSp add mod">
        <pc:chgData name="Dr. Hyung Jae Chang" userId="886d5175-8769-4946-920e-866bf9151013" providerId="ADAL" clId="{A98C62CF-658F-43F9-A920-56D4271C7693}" dt="2024-02-12T06:51:21.016" v="2006" actId="1076"/>
        <pc:sldMkLst>
          <pc:docMk/>
          <pc:sldMk cId="2526478598" sldId="268"/>
        </pc:sldMkLst>
        <pc:spChg chg="mod">
          <ac:chgData name="Dr. Hyung Jae Chang" userId="886d5175-8769-4946-920e-866bf9151013" providerId="ADAL" clId="{A98C62CF-658F-43F9-A920-56D4271C7693}" dt="2024-02-12T06:25:43.670" v="1744" actId="20577"/>
          <ac:spMkLst>
            <pc:docMk/>
            <pc:sldMk cId="2526478598" sldId="268"/>
            <ac:spMk id="9218" creationId="{ACA55F67-866F-6421-4645-62755FC71E2A}"/>
          </ac:spMkLst>
        </pc:spChg>
        <pc:spChg chg="mod">
          <ac:chgData name="Dr. Hyung Jae Chang" userId="886d5175-8769-4946-920e-866bf9151013" providerId="ADAL" clId="{A98C62CF-658F-43F9-A920-56D4271C7693}" dt="2024-02-12T06:51:10.516" v="2001" actId="20577"/>
          <ac:spMkLst>
            <pc:docMk/>
            <pc:sldMk cId="2526478598" sldId="268"/>
            <ac:spMk id="9219" creationId="{3CE36E75-682B-ECD5-1908-49EFDF0AEA3D}"/>
          </ac:spMkLst>
        </pc:spChg>
        <pc:picChg chg="add mod">
          <ac:chgData name="Dr. Hyung Jae Chang" userId="886d5175-8769-4946-920e-866bf9151013" providerId="ADAL" clId="{A98C62CF-658F-43F9-A920-56D4271C7693}" dt="2024-02-12T06:51:13.667" v="2003" actId="1076"/>
          <ac:picMkLst>
            <pc:docMk/>
            <pc:sldMk cId="2526478598" sldId="268"/>
            <ac:picMk id="3" creationId="{28319A9B-CFCA-907B-BB75-2992070A686B}"/>
          </ac:picMkLst>
        </pc:picChg>
        <pc:picChg chg="add mod">
          <ac:chgData name="Dr. Hyung Jae Chang" userId="886d5175-8769-4946-920e-866bf9151013" providerId="ADAL" clId="{A98C62CF-658F-43F9-A920-56D4271C7693}" dt="2024-02-12T06:51:21.016" v="2006" actId="1076"/>
          <ac:picMkLst>
            <pc:docMk/>
            <pc:sldMk cId="2526478598" sldId="268"/>
            <ac:picMk id="6" creationId="{533641C1-EADE-3521-70B4-7D5E7BB57FC9}"/>
          </ac:picMkLst>
        </pc:picChg>
      </pc:sldChg>
      <pc:sldChg chg="modSp add mod">
        <pc:chgData name="Dr. Hyung Jae Chang" userId="886d5175-8769-4946-920e-866bf9151013" providerId="ADAL" clId="{A98C62CF-658F-43F9-A920-56D4271C7693}" dt="2024-02-12T06:55:31.838" v="2441" actId="20577"/>
        <pc:sldMkLst>
          <pc:docMk/>
          <pc:sldMk cId="2016986790" sldId="269"/>
        </pc:sldMkLst>
        <pc:spChg chg="mod">
          <ac:chgData name="Dr. Hyung Jae Chang" userId="886d5175-8769-4946-920e-866bf9151013" providerId="ADAL" clId="{A98C62CF-658F-43F9-A920-56D4271C7693}" dt="2024-02-12T06:51:37.900" v="2011" actId="20577"/>
          <ac:spMkLst>
            <pc:docMk/>
            <pc:sldMk cId="2016986790" sldId="269"/>
            <ac:spMk id="9218" creationId="{E572631D-50A1-A980-FA46-1D6D259D7292}"/>
          </ac:spMkLst>
        </pc:spChg>
        <pc:spChg chg="mod">
          <ac:chgData name="Dr. Hyung Jae Chang" userId="886d5175-8769-4946-920e-866bf9151013" providerId="ADAL" clId="{A98C62CF-658F-43F9-A920-56D4271C7693}" dt="2024-02-12T06:55:31.838" v="2441" actId="20577"/>
          <ac:spMkLst>
            <pc:docMk/>
            <pc:sldMk cId="2016986790" sldId="269"/>
            <ac:spMk id="9219" creationId="{0D263757-10F9-5B6B-68A6-411B55A67AE6}"/>
          </ac:spMkLst>
        </pc:spChg>
      </pc:sldChg>
      <pc:sldChg chg="addSp modSp add mod">
        <pc:chgData name="Dr. Hyung Jae Chang" userId="886d5175-8769-4946-920e-866bf9151013" providerId="ADAL" clId="{A98C62CF-658F-43F9-A920-56D4271C7693}" dt="2024-02-12T06:53:53" v="2360" actId="1076"/>
        <pc:sldMkLst>
          <pc:docMk/>
          <pc:sldMk cId="3157890951" sldId="270"/>
        </pc:sldMkLst>
        <pc:spChg chg="mod">
          <ac:chgData name="Dr. Hyung Jae Chang" userId="886d5175-8769-4946-920e-866bf9151013" providerId="ADAL" clId="{A98C62CF-658F-43F9-A920-56D4271C7693}" dt="2024-02-12T06:53:30.949" v="2356" actId="20577"/>
          <ac:spMkLst>
            <pc:docMk/>
            <pc:sldMk cId="3157890951" sldId="270"/>
            <ac:spMk id="9218" creationId="{6125717E-740F-E5C5-BD79-F418E4F78C7A}"/>
          </ac:spMkLst>
        </pc:spChg>
        <pc:spChg chg="mod">
          <ac:chgData name="Dr. Hyung Jae Chang" userId="886d5175-8769-4946-920e-866bf9151013" providerId="ADAL" clId="{A98C62CF-658F-43F9-A920-56D4271C7693}" dt="2024-02-12T06:53:33.187" v="2357" actId="6549"/>
          <ac:spMkLst>
            <pc:docMk/>
            <pc:sldMk cId="3157890951" sldId="270"/>
            <ac:spMk id="9219" creationId="{FCB5D698-6C1E-443E-8C25-BBC5971B0151}"/>
          </ac:spMkLst>
        </pc:spChg>
        <pc:picChg chg="add mod">
          <ac:chgData name="Dr. Hyung Jae Chang" userId="886d5175-8769-4946-920e-866bf9151013" providerId="ADAL" clId="{A98C62CF-658F-43F9-A920-56D4271C7693}" dt="2024-02-12T06:53:53" v="2360" actId="1076"/>
          <ac:picMkLst>
            <pc:docMk/>
            <pc:sldMk cId="3157890951" sldId="270"/>
            <ac:picMk id="3" creationId="{6FA60101-3FFC-3FDD-5275-09827727FBD3}"/>
          </ac:picMkLst>
        </pc:picChg>
      </pc:sldChg>
      <pc:sldChg chg="addSp delSp modSp add mod">
        <pc:chgData name="Dr. Hyung Jae Chang" userId="886d5175-8769-4946-920e-866bf9151013" providerId="ADAL" clId="{A98C62CF-658F-43F9-A920-56D4271C7693}" dt="2024-02-12T06:57:25.254" v="2523" actId="1037"/>
        <pc:sldMkLst>
          <pc:docMk/>
          <pc:sldMk cId="2117064932" sldId="271"/>
        </pc:sldMkLst>
        <pc:spChg chg="mod">
          <ac:chgData name="Dr. Hyung Jae Chang" userId="886d5175-8769-4946-920e-866bf9151013" providerId="ADAL" clId="{A98C62CF-658F-43F9-A920-56D4271C7693}" dt="2024-02-12T06:57:22.085" v="2518" actId="1035"/>
          <ac:spMkLst>
            <pc:docMk/>
            <pc:sldMk cId="2117064932" sldId="271"/>
            <ac:spMk id="9218" creationId="{C59B4A9D-D599-8835-B4CD-7BD14630A56C}"/>
          </ac:spMkLst>
        </pc:spChg>
        <pc:spChg chg="mod">
          <ac:chgData name="Dr. Hyung Jae Chang" userId="886d5175-8769-4946-920e-866bf9151013" providerId="ADAL" clId="{A98C62CF-658F-43F9-A920-56D4271C7693}" dt="2024-02-12T06:57:17.806" v="2516" actId="20577"/>
          <ac:spMkLst>
            <pc:docMk/>
            <pc:sldMk cId="2117064932" sldId="271"/>
            <ac:spMk id="9219" creationId="{D6589C49-CFC8-DF37-FBBD-3728A09B354B}"/>
          </ac:spMkLst>
        </pc:spChg>
        <pc:picChg chg="del">
          <ac:chgData name="Dr. Hyung Jae Chang" userId="886d5175-8769-4946-920e-866bf9151013" providerId="ADAL" clId="{A98C62CF-658F-43F9-A920-56D4271C7693}" dt="2024-02-12T06:54:13.099" v="2387" actId="478"/>
          <ac:picMkLst>
            <pc:docMk/>
            <pc:sldMk cId="2117064932" sldId="271"/>
            <ac:picMk id="3" creationId="{4EC789F5-6AAE-B104-8A11-734E707C80D7}"/>
          </ac:picMkLst>
        </pc:picChg>
        <pc:picChg chg="add mod">
          <ac:chgData name="Dr. Hyung Jae Chang" userId="886d5175-8769-4946-920e-866bf9151013" providerId="ADAL" clId="{A98C62CF-658F-43F9-A920-56D4271C7693}" dt="2024-02-12T06:57:19.696" v="2517" actId="1076"/>
          <ac:picMkLst>
            <pc:docMk/>
            <pc:sldMk cId="2117064932" sldId="271"/>
            <ac:picMk id="4" creationId="{AA536B6B-5C5D-65CC-C2B2-81A0FE9464DB}"/>
          </ac:picMkLst>
        </pc:picChg>
        <pc:picChg chg="add mod">
          <ac:chgData name="Dr. Hyung Jae Chang" userId="886d5175-8769-4946-920e-866bf9151013" providerId="ADAL" clId="{A98C62CF-658F-43F9-A920-56D4271C7693}" dt="2024-02-12T06:57:25.254" v="2523" actId="1037"/>
          <ac:picMkLst>
            <pc:docMk/>
            <pc:sldMk cId="2117064932" sldId="271"/>
            <ac:picMk id="7" creationId="{F2D97D52-5183-2DB4-8647-307196C2CCEF}"/>
          </ac:picMkLst>
        </pc:picChg>
      </pc:sldChg>
    </pc:docChg>
  </pc:docChgLst>
  <pc:docChgLst>
    <pc:chgData name="Dr. Hyung Jae Chang" userId="886d5175-8769-4946-920e-866bf9151013" providerId="ADAL" clId="{B754B2D1-71FE-4E5B-BEC0-52DC8B3BE9AE}"/>
    <pc:docChg chg="undo custSel addSld delSld modSld">
      <pc:chgData name="Dr. Hyung Jae Chang" userId="886d5175-8769-4946-920e-866bf9151013" providerId="ADAL" clId="{B754B2D1-71FE-4E5B-BEC0-52DC8B3BE9AE}" dt="2024-02-08T16:22:35.820" v="3158" actId="313"/>
      <pc:docMkLst>
        <pc:docMk/>
      </pc:docMkLst>
      <pc:sldChg chg="modSp mod">
        <pc:chgData name="Dr. Hyung Jae Chang" userId="886d5175-8769-4946-920e-866bf9151013" providerId="ADAL" clId="{B754B2D1-71FE-4E5B-BEC0-52DC8B3BE9AE}" dt="2024-02-07T16:50:51.776" v="26" actId="20577"/>
        <pc:sldMkLst>
          <pc:docMk/>
          <pc:sldMk cId="0" sldId="256"/>
        </pc:sldMkLst>
        <pc:spChg chg="mod">
          <ac:chgData name="Dr. Hyung Jae Chang" userId="886d5175-8769-4946-920e-866bf9151013" providerId="ADAL" clId="{B754B2D1-71FE-4E5B-BEC0-52DC8B3BE9AE}" dt="2024-02-07T16:50:51.776" v="26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B754B2D1-71FE-4E5B-BEC0-52DC8B3BE9AE}" dt="2024-02-07T16:58:37.115" v="537" actId="20577"/>
        <pc:sldMkLst>
          <pc:docMk/>
          <pc:sldMk cId="0" sldId="258"/>
        </pc:sldMkLst>
        <pc:spChg chg="mod">
          <ac:chgData name="Dr. Hyung Jae Chang" userId="886d5175-8769-4946-920e-866bf9151013" providerId="ADAL" clId="{B754B2D1-71FE-4E5B-BEC0-52DC8B3BE9AE}" dt="2024-02-07T16:51:08.911" v="48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B754B2D1-71FE-4E5B-BEC0-52DC8B3BE9AE}" dt="2024-02-07T16:58:37.115" v="537" actId="20577"/>
          <ac:spMkLst>
            <pc:docMk/>
            <pc:sldMk cId="0" sldId="258"/>
            <ac:spMk id="9219" creationId="{00000000-0000-0000-0000-000000000000}"/>
          </ac:spMkLst>
        </pc:spChg>
        <pc:graphicFrameChg chg="add del mod">
          <ac:chgData name="Dr. Hyung Jae Chang" userId="886d5175-8769-4946-920e-866bf9151013" providerId="ADAL" clId="{B754B2D1-71FE-4E5B-BEC0-52DC8B3BE9AE}" dt="2024-02-07T16:54:37.258" v="385" actId="478"/>
          <ac:graphicFrameMkLst>
            <pc:docMk/>
            <pc:sldMk cId="0" sldId="258"/>
            <ac:graphicFrameMk id="2" creationId="{8A688731-4D1E-BC76-38C3-0ABF75D7E9FE}"/>
          </ac:graphicFrameMkLst>
        </pc:graphicFrameChg>
      </pc:sldChg>
      <pc:sldChg chg="addSp delSp modSp add mod">
        <pc:chgData name="Dr. Hyung Jae Chang" userId="886d5175-8769-4946-920e-866bf9151013" providerId="ADAL" clId="{B754B2D1-71FE-4E5B-BEC0-52DC8B3BE9AE}" dt="2024-02-08T15:00:21.281" v="1144" actId="21"/>
        <pc:sldMkLst>
          <pc:docMk/>
          <pc:sldMk cId="575221448" sldId="259"/>
        </pc:sldMkLst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2" creationId="{98F444ED-B8AE-3C1B-E483-02ADE60F406C}"/>
          </ac:spMkLst>
        </pc:spChg>
        <pc:spChg chg="add mod">
          <ac:chgData name="Dr. Hyung Jae Chang" userId="886d5175-8769-4946-920e-866bf9151013" providerId="ADAL" clId="{B754B2D1-71FE-4E5B-BEC0-52DC8B3BE9AE}" dt="2024-02-08T14:49:51.729" v="1054" actId="208"/>
          <ac:spMkLst>
            <pc:docMk/>
            <pc:sldMk cId="575221448" sldId="259"/>
            <ac:spMk id="4" creationId="{4439FD1F-FB6C-0644-CB34-3F344F8882EE}"/>
          </ac:spMkLst>
        </pc:spChg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6" creationId="{1DE5DFC4-F31F-E52B-A424-620B4610E106}"/>
          </ac:spMkLst>
        </pc:spChg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7" creationId="{DF760189-CFB1-549D-0826-8D78CDFE1499}"/>
          </ac:spMkLst>
        </pc:spChg>
        <pc:spChg chg="add mod">
          <ac:chgData name="Dr. Hyung Jae Chang" userId="886d5175-8769-4946-920e-866bf9151013" providerId="ADAL" clId="{B754B2D1-71FE-4E5B-BEC0-52DC8B3BE9AE}" dt="2024-02-08T14:50:00.707" v="1062" actId="1037"/>
          <ac:spMkLst>
            <pc:docMk/>
            <pc:sldMk cId="575221448" sldId="259"/>
            <ac:spMk id="9" creationId="{DAA54B9B-3812-B804-8D6C-C4A229BF35FA}"/>
          </ac:spMkLst>
        </pc:spChg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10" creationId="{A2169F6C-9D27-314C-D056-FEC816587732}"/>
          </ac:spMkLst>
        </pc:spChg>
        <pc:spChg chg="add mod">
          <ac:chgData name="Dr. Hyung Jae Chang" userId="886d5175-8769-4946-920e-866bf9151013" providerId="ADAL" clId="{B754B2D1-71FE-4E5B-BEC0-52DC8B3BE9AE}" dt="2024-02-08T14:49:51.729" v="1054" actId="208"/>
          <ac:spMkLst>
            <pc:docMk/>
            <pc:sldMk cId="575221448" sldId="259"/>
            <ac:spMk id="12" creationId="{87FFE92A-E7E9-8104-C77E-E978DB60E0F4}"/>
          </ac:spMkLst>
        </pc:spChg>
        <pc:spChg chg="mod">
          <ac:chgData name="Dr. Hyung Jae Chang" userId="886d5175-8769-4946-920e-866bf9151013" providerId="ADAL" clId="{B754B2D1-71FE-4E5B-BEC0-52DC8B3BE9AE}" dt="2024-02-08T14:48:55.615" v="1035" actId="1035"/>
          <ac:spMkLst>
            <pc:docMk/>
            <pc:sldMk cId="575221448" sldId="259"/>
            <ac:spMk id="9218" creationId="{87000C5F-7060-BC18-7B06-2A2F6FEBB439}"/>
          </ac:spMkLst>
        </pc:spChg>
        <pc:spChg chg="mod">
          <ac:chgData name="Dr. Hyung Jae Chang" userId="886d5175-8769-4946-920e-866bf9151013" providerId="ADAL" clId="{B754B2D1-71FE-4E5B-BEC0-52DC8B3BE9AE}" dt="2024-02-08T14:49:02.136" v="1036" actId="1035"/>
          <ac:spMkLst>
            <pc:docMk/>
            <pc:sldMk cId="575221448" sldId="259"/>
            <ac:spMk id="9219" creationId="{A318F830-A794-6F59-0F0F-30FEC669F59E}"/>
          </ac:spMkLst>
        </pc:spChg>
        <pc:graphicFrameChg chg="del">
          <ac:chgData name="Dr. Hyung Jae Chang" userId="886d5175-8769-4946-920e-866bf9151013" providerId="ADAL" clId="{B754B2D1-71FE-4E5B-BEC0-52DC8B3BE9AE}" dt="2024-02-07T16:54:31.708" v="384" actId="478"/>
          <ac:graphicFrameMkLst>
            <pc:docMk/>
            <pc:sldMk cId="575221448" sldId="259"/>
            <ac:graphicFrameMk id="2" creationId="{80D58771-9D2A-0C18-9D74-4DFA7891ACE5}"/>
          </ac:graphicFrameMkLst>
        </pc:graphicFrameChg>
        <pc:picChg chg="add del mod">
          <ac:chgData name="Dr. Hyung Jae Chang" userId="886d5175-8769-4946-920e-866bf9151013" providerId="ADAL" clId="{B754B2D1-71FE-4E5B-BEC0-52DC8B3BE9AE}" dt="2024-02-08T14:59:56.712" v="1141" actId="22"/>
          <ac:picMkLst>
            <pc:docMk/>
            <pc:sldMk cId="575221448" sldId="259"/>
            <ac:picMk id="14" creationId="{4AE5D7B1-672C-9EA7-3AEB-4D6AAE44831D}"/>
          </ac:picMkLst>
        </pc:picChg>
        <pc:picChg chg="add del mod">
          <ac:chgData name="Dr. Hyung Jae Chang" userId="886d5175-8769-4946-920e-866bf9151013" providerId="ADAL" clId="{B754B2D1-71FE-4E5B-BEC0-52DC8B3BE9AE}" dt="2024-02-08T15:00:21.281" v="1144" actId="21"/>
          <ac:picMkLst>
            <pc:docMk/>
            <pc:sldMk cId="575221448" sldId="259"/>
            <ac:picMk id="16" creationId="{94140608-72F0-AE95-45FB-F881212A00E3}"/>
          </ac:picMkLst>
        </pc:picChg>
        <pc:cxnChg chg="add mod">
          <ac:chgData name="Dr. Hyung Jae Chang" userId="886d5175-8769-4946-920e-866bf9151013" providerId="ADAL" clId="{B754B2D1-71FE-4E5B-BEC0-52DC8B3BE9AE}" dt="2024-02-08T14:48:26.020" v="1028" actId="1076"/>
          <ac:cxnSpMkLst>
            <pc:docMk/>
            <pc:sldMk cId="575221448" sldId="259"/>
            <ac:cxnSpMk id="3" creationId="{B1389047-27BA-2770-8396-AEFEB8B43148}"/>
          </ac:cxnSpMkLst>
        </pc:cxnChg>
        <pc:cxnChg chg="add mod">
          <ac:chgData name="Dr. Hyung Jae Chang" userId="886d5175-8769-4946-920e-866bf9151013" providerId="ADAL" clId="{B754B2D1-71FE-4E5B-BEC0-52DC8B3BE9AE}" dt="2024-02-08T14:48:26.020" v="1028" actId="1076"/>
          <ac:cxnSpMkLst>
            <pc:docMk/>
            <pc:sldMk cId="575221448" sldId="259"/>
            <ac:cxnSpMk id="8" creationId="{B4E0F093-58E2-0EF5-7A9F-4AD9A07B9953}"/>
          </ac:cxnSpMkLst>
        </pc:cxnChg>
        <pc:cxnChg chg="add mod">
          <ac:chgData name="Dr. Hyung Jae Chang" userId="886d5175-8769-4946-920e-866bf9151013" providerId="ADAL" clId="{B754B2D1-71FE-4E5B-BEC0-52DC8B3BE9AE}" dt="2024-02-08T14:50:00.707" v="1062" actId="1037"/>
          <ac:cxnSpMkLst>
            <pc:docMk/>
            <pc:sldMk cId="575221448" sldId="259"/>
            <ac:cxnSpMk id="11" creationId="{EC863A86-3F04-CABE-D8BB-6A7C1D147CFB}"/>
          </ac:cxnSpMkLst>
        </pc:cxn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913048171" sldId="259"/>
        </pc:sldMkLst>
      </pc:sldChg>
      <pc:sldChg chg="addSp delSp modSp add mod">
        <pc:chgData name="Dr. Hyung Jae Chang" userId="886d5175-8769-4946-920e-866bf9151013" providerId="ADAL" clId="{B754B2D1-71FE-4E5B-BEC0-52DC8B3BE9AE}" dt="2024-02-08T15:01:08.448" v="1160" actId="255"/>
        <pc:sldMkLst>
          <pc:docMk/>
          <pc:sldMk cId="1126093080" sldId="260"/>
        </pc:sldMkLst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2" creationId="{43A903EE-5D7B-8DD4-AC73-9499C977D758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4" creationId="{A3BAABC8-58AF-1F63-7B0E-D9D0D51CBCC7}"/>
          </ac:spMkLst>
        </pc:spChg>
        <pc:spChg chg="del">
          <ac:chgData name="Dr. Hyung Jae Chang" userId="886d5175-8769-4946-920e-866bf9151013" providerId="ADAL" clId="{B754B2D1-71FE-4E5B-BEC0-52DC8B3BE9AE}" dt="2024-02-08T14:50:39.839" v="1073" actId="478"/>
          <ac:spMkLst>
            <pc:docMk/>
            <pc:sldMk cId="1126093080" sldId="260"/>
            <ac:spMk id="6" creationId="{A55B49B7-4A4F-01DC-13BD-2652C188C320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7" creationId="{6C24255E-43A5-2B8C-385F-23B3583757F6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9" creationId="{2CF8B014-20E2-03B0-C383-360A29F0BCF4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10" creationId="{F8A38726-265F-A111-8C27-B6B21B5C6D22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12" creationId="{0A006456-2765-FF87-472C-F491CB9F945D}"/>
          </ac:spMkLst>
        </pc:spChg>
        <pc:spChg chg="mod">
          <ac:chgData name="Dr. Hyung Jae Chang" userId="886d5175-8769-4946-920e-866bf9151013" providerId="ADAL" clId="{B754B2D1-71FE-4E5B-BEC0-52DC8B3BE9AE}" dt="2024-02-08T14:51:55.947" v="1119" actId="208"/>
          <ac:spMkLst>
            <pc:docMk/>
            <pc:sldMk cId="1126093080" sldId="260"/>
            <ac:spMk id="14" creationId="{11260528-37B5-7F5B-0C5B-285295F6A96A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17" creationId="{04A32F07-FF2C-AD31-87F3-D227871B3710}"/>
          </ac:spMkLst>
        </pc:spChg>
        <pc:spChg chg="mod">
          <ac:chgData name="Dr. Hyung Jae Chang" userId="886d5175-8769-4946-920e-866bf9151013" providerId="ADAL" clId="{B754B2D1-71FE-4E5B-BEC0-52DC8B3BE9AE}" dt="2024-02-08T14:51:55.947" v="1119" actId="208"/>
          <ac:spMkLst>
            <pc:docMk/>
            <pc:sldMk cId="1126093080" sldId="260"/>
            <ac:spMk id="18" creationId="{FBBCF9BA-6C30-B7D7-A3A3-559402B9AC5C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19" creationId="{847D822C-970E-A39F-D431-497FD741BC02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20" creationId="{7A7C4DA2-D803-5F95-879F-26F3CADDFF00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21" creationId="{DC6F0282-1856-286D-256E-1A591FF709A5}"/>
          </ac:spMkLst>
        </pc:spChg>
        <pc:spChg chg="add mod">
          <ac:chgData name="Dr. Hyung Jae Chang" userId="886d5175-8769-4946-920e-866bf9151013" providerId="ADAL" clId="{B754B2D1-71FE-4E5B-BEC0-52DC8B3BE9AE}" dt="2024-02-08T14:52:17.209" v="1121" actId="208"/>
          <ac:spMkLst>
            <pc:docMk/>
            <pc:sldMk cId="1126093080" sldId="260"/>
            <ac:spMk id="22" creationId="{BE0043EB-29DA-B5EA-8448-F6E7E41FC00E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4" creationId="{A8DDB6DA-B20B-35C1-0BED-C2F167D6398A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7" creationId="{B506A9B0-ABF3-BFF8-B569-000A2CE450B0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8" creationId="{682A6496-9A1D-99D4-C89A-EF0C1060020C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9" creationId="{C36D304F-B2F9-EA1F-C9C3-08C95EE3C75A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30" creationId="{6858B37D-B90F-CBC2-FD81-6DC6132B8795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31" creationId="{8899A474-FC81-E81C-970B-38B25DEDDDFA}"/>
          </ac:spMkLst>
        </pc:spChg>
        <pc:spChg chg="add 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32" creationId="{B0FB325C-9926-1AEA-DD6C-E426846004D2}"/>
          </ac:spMkLst>
        </pc:spChg>
        <pc:spChg chg="mod">
          <ac:chgData name="Dr. Hyung Jae Chang" userId="886d5175-8769-4946-920e-866bf9151013" providerId="ADAL" clId="{B754B2D1-71FE-4E5B-BEC0-52DC8B3BE9AE}" dt="2024-02-08T14:50:35.361" v="1071" actId="20577"/>
          <ac:spMkLst>
            <pc:docMk/>
            <pc:sldMk cId="1126093080" sldId="260"/>
            <ac:spMk id="9218" creationId="{231DABFE-3DD2-B408-A9EB-7A8998EB9CF9}"/>
          </ac:spMkLst>
        </pc:spChg>
        <pc:spChg chg="mod">
          <ac:chgData name="Dr. Hyung Jae Chang" userId="886d5175-8769-4946-920e-866bf9151013" providerId="ADAL" clId="{B754B2D1-71FE-4E5B-BEC0-52DC8B3BE9AE}" dt="2024-02-08T15:01:08.448" v="1160" actId="255"/>
          <ac:spMkLst>
            <pc:docMk/>
            <pc:sldMk cId="1126093080" sldId="260"/>
            <ac:spMk id="9219" creationId="{D6DCD47B-FF8F-1C1B-F6B4-D0B37DDE671C}"/>
          </ac:spMkLst>
        </pc:spChg>
        <pc:grpChg chg="add mod">
          <ac:chgData name="Dr. Hyung Jae Chang" userId="886d5175-8769-4946-920e-866bf9151013" providerId="ADAL" clId="{B754B2D1-71FE-4E5B-BEC0-52DC8B3BE9AE}" dt="2024-02-08T14:51:27.786" v="1117" actId="1076"/>
          <ac:grpSpMkLst>
            <pc:docMk/>
            <pc:sldMk cId="1126093080" sldId="260"/>
            <ac:grpSpMk id="13" creationId="{7A619F40-E255-8881-800F-E1572935D316}"/>
          </ac:grpSpMkLst>
        </pc:grpChg>
        <pc:grpChg chg="add mod">
          <ac:chgData name="Dr. Hyung Jae Chang" userId="886d5175-8769-4946-920e-866bf9151013" providerId="ADAL" clId="{B754B2D1-71FE-4E5B-BEC0-52DC8B3BE9AE}" dt="2024-02-08T14:56:12.990" v="1122"/>
          <ac:grpSpMkLst>
            <pc:docMk/>
            <pc:sldMk cId="1126093080" sldId="260"/>
            <ac:grpSpMk id="23" creationId="{5A5F08BE-4261-3049-CDBC-F3142DA4D7C8}"/>
          </ac:grpSpMkLst>
        </pc:grpChg>
        <pc:picChg chg="add del mod">
          <ac:chgData name="Dr. Hyung Jae Chang" userId="886d5175-8769-4946-920e-866bf9151013" providerId="ADAL" clId="{B754B2D1-71FE-4E5B-BEC0-52DC8B3BE9AE}" dt="2024-02-08T15:00:53.648" v="1152" actId="478"/>
          <ac:picMkLst>
            <pc:docMk/>
            <pc:sldMk cId="1126093080" sldId="260"/>
            <ac:picMk id="33" creationId="{94140608-72F0-AE95-45FB-F881212A00E3}"/>
          </ac:picMkLst>
        </pc:picChg>
        <pc:cxnChg chg="del">
          <ac:chgData name="Dr. Hyung Jae Chang" userId="886d5175-8769-4946-920e-866bf9151013" providerId="ADAL" clId="{B754B2D1-71FE-4E5B-BEC0-52DC8B3BE9AE}" dt="2024-02-08T14:50:39.035" v="1072" actId="478"/>
          <ac:cxnSpMkLst>
            <pc:docMk/>
            <pc:sldMk cId="1126093080" sldId="260"/>
            <ac:cxnSpMk id="3" creationId="{A73011CC-FCFF-CFBC-5D1C-79E08740AF56}"/>
          </ac:cxnSpMkLst>
        </pc:cxnChg>
        <pc:cxnChg chg="del mod">
          <ac:chgData name="Dr. Hyung Jae Chang" userId="886d5175-8769-4946-920e-866bf9151013" providerId="ADAL" clId="{B754B2D1-71FE-4E5B-BEC0-52DC8B3BE9AE}" dt="2024-02-08T14:50:40.566" v="1074" actId="478"/>
          <ac:cxnSpMkLst>
            <pc:docMk/>
            <pc:sldMk cId="1126093080" sldId="260"/>
            <ac:cxnSpMk id="8" creationId="{C8621D57-8CF0-446A-E75E-5B124F7638E6}"/>
          </ac:cxnSpMkLst>
        </pc:cxnChg>
        <pc:cxnChg chg="del mod">
          <ac:chgData name="Dr. Hyung Jae Chang" userId="886d5175-8769-4946-920e-866bf9151013" providerId="ADAL" clId="{B754B2D1-71FE-4E5B-BEC0-52DC8B3BE9AE}" dt="2024-02-08T14:50:39.035" v="1072" actId="478"/>
          <ac:cxnSpMkLst>
            <pc:docMk/>
            <pc:sldMk cId="1126093080" sldId="260"/>
            <ac:cxnSpMk id="11" creationId="{5C666BD8-51B1-B61B-77E0-3F19934E1B82}"/>
          </ac:cxnSpMkLst>
        </pc:cxnChg>
        <pc:cxnChg chg="mod">
          <ac:chgData name="Dr. Hyung Jae Chang" userId="886d5175-8769-4946-920e-866bf9151013" providerId="ADAL" clId="{B754B2D1-71FE-4E5B-BEC0-52DC8B3BE9AE}" dt="2024-02-08T14:51:55.947" v="1119" actId="208"/>
          <ac:cxnSpMkLst>
            <pc:docMk/>
            <pc:sldMk cId="1126093080" sldId="260"/>
            <ac:cxnSpMk id="15" creationId="{B5B874D0-BBB2-39B3-BB67-C3E1A98C4183}"/>
          </ac:cxnSpMkLst>
        </pc:cxnChg>
        <pc:cxnChg chg="mod">
          <ac:chgData name="Dr. Hyung Jae Chang" userId="886d5175-8769-4946-920e-866bf9151013" providerId="ADAL" clId="{B754B2D1-71FE-4E5B-BEC0-52DC8B3BE9AE}" dt="2024-02-08T14:51:55.947" v="1119" actId="208"/>
          <ac:cxnSpMkLst>
            <pc:docMk/>
            <pc:sldMk cId="1126093080" sldId="260"/>
            <ac:cxnSpMk id="16" creationId="{64537FD6-A379-69DD-8851-9C53247F9171}"/>
          </ac:cxnSpMkLst>
        </pc:cxnChg>
        <pc:cxnChg chg="mod">
          <ac:chgData name="Dr. Hyung Jae Chang" userId="886d5175-8769-4946-920e-866bf9151013" providerId="ADAL" clId="{B754B2D1-71FE-4E5B-BEC0-52DC8B3BE9AE}" dt="2024-02-08T14:56:12.990" v="1122"/>
          <ac:cxnSpMkLst>
            <pc:docMk/>
            <pc:sldMk cId="1126093080" sldId="260"/>
            <ac:cxnSpMk id="25" creationId="{F87A7E97-463C-E459-1582-E1A4BBEE8D64}"/>
          </ac:cxnSpMkLst>
        </pc:cxnChg>
        <pc:cxnChg chg="mod">
          <ac:chgData name="Dr. Hyung Jae Chang" userId="886d5175-8769-4946-920e-866bf9151013" providerId="ADAL" clId="{B754B2D1-71FE-4E5B-BEC0-52DC8B3BE9AE}" dt="2024-02-08T14:56:12.990" v="1122"/>
          <ac:cxnSpMkLst>
            <pc:docMk/>
            <pc:sldMk cId="1126093080" sldId="260"/>
            <ac:cxnSpMk id="26" creationId="{95C33356-477D-5DCF-76B0-E753448706ED}"/>
          </ac:cxnSpMkLst>
        </pc:cxn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3244806012" sldId="260"/>
        </pc:sldMkLst>
      </pc:sldChg>
      <pc:sldChg chg="addSp delSp modSp add mod">
        <pc:chgData name="Dr. Hyung Jae Chang" userId="886d5175-8769-4946-920e-866bf9151013" providerId="ADAL" clId="{B754B2D1-71FE-4E5B-BEC0-52DC8B3BE9AE}" dt="2024-02-08T15:43:23.949" v="1165" actId="1076"/>
        <pc:sldMkLst>
          <pc:docMk/>
          <pc:sldMk cId="573888142" sldId="261"/>
        </pc:sldMkLst>
        <pc:spChg chg="del">
          <ac:chgData name="Dr. Hyung Jae Chang" userId="886d5175-8769-4946-920e-866bf9151013" providerId="ADAL" clId="{B754B2D1-71FE-4E5B-BEC0-52DC8B3BE9AE}" dt="2024-02-08T14:56:22.863" v="1131" actId="478"/>
          <ac:spMkLst>
            <pc:docMk/>
            <pc:sldMk cId="573888142" sldId="261"/>
            <ac:spMk id="22" creationId="{D62AD22D-3A3A-B578-0B0A-72F6E59D66F6}"/>
          </ac:spMkLst>
        </pc:spChg>
        <pc:spChg chg="mod">
          <ac:chgData name="Dr. Hyung Jae Chang" userId="886d5175-8769-4946-920e-866bf9151013" providerId="ADAL" clId="{B754B2D1-71FE-4E5B-BEC0-52DC8B3BE9AE}" dt="2024-02-08T15:43:07.894" v="1161" actId="20577"/>
          <ac:spMkLst>
            <pc:docMk/>
            <pc:sldMk cId="573888142" sldId="261"/>
            <ac:spMk id="9218" creationId="{FC902885-FC90-7ED7-E56A-486ACC4A1095}"/>
          </ac:spMkLst>
        </pc:spChg>
        <pc:grpChg chg="del">
          <ac:chgData name="Dr. Hyung Jae Chang" userId="886d5175-8769-4946-920e-866bf9151013" providerId="ADAL" clId="{B754B2D1-71FE-4E5B-BEC0-52DC8B3BE9AE}" dt="2024-02-08T14:56:22.863" v="1131" actId="478"/>
          <ac:grpSpMkLst>
            <pc:docMk/>
            <pc:sldMk cId="573888142" sldId="261"/>
            <ac:grpSpMk id="13" creationId="{2C654E28-842C-AD62-5E85-640D7A061D76}"/>
          </ac:grpSpMkLst>
        </pc:grpChg>
        <pc:picChg chg="add mod">
          <ac:chgData name="Dr. Hyung Jae Chang" userId="886d5175-8769-4946-920e-866bf9151013" providerId="ADAL" clId="{B754B2D1-71FE-4E5B-BEC0-52DC8B3BE9AE}" dt="2024-02-08T14:56:51.181" v="1135" actId="1076"/>
          <ac:picMkLst>
            <pc:docMk/>
            <pc:sldMk cId="573888142" sldId="261"/>
            <ac:picMk id="3" creationId="{8504CA07-3D88-2CC7-1A98-20053FFC11D0}"/>
          </ac:picMkLst>
        </pc:picChg>
        <pc:picChg chg="add mod">
          <ac:chgData name="Dr. Hyung Jae Chang" userId="886d5175-8769-4946-920e-866bf9151013" providerId="ADAL" clId="{B754B2D1-71FE-4E5B-BEC0-52DC8B3BE9AE}" dt="2024-02-08T15:43:23.949" v="1165" actId="1076"/>
          <ac:picMkLst>
            <pc:docMk/>
            <pc:sldMk cId="573888142" sldId="261"/>
            <ac:picMk id="6" creationId="{57E6C0C3-EE9C-398C-5455-3A55CE252B1C}"/>
          </ac:picMkLst>
        </pc:pic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3518815194" sldId="261"/>
        </pc:sldMkLst>
      </pc:sldChg>
      <pc:sldChg chg="addSp delSp modSp add mod">
        <pc:chgData name="Dr. Hyung Jae Chang" userId="886d5175-8769-4946-920e-866bf9151013" providerId="ADAL" clId="{B754B2D1-71FE-4E5B-BEC0-52DC8B3BE9AE}" dt="2024-02-08T15:48:20.408" v="1377" actId="1076"/>
        <pc:sldMkLst>
          <pc:docMk/>
          <pc:sldMk cId="2203817832" sldId="262"/>
        </pc:sldMkLst>
        <pc:spChg chg="mod">
          <ac:chgData name="Dr. Hyung Jae Chang" userId="886d5175-8769-4946-920e-866bf9151013" providerId="ADAL" clId="{B754B2D1-71FE-4E5B-BEC0-52DC8B3BE9AE}" dt="2024-02-08T15:43:53.547" v="1207" actId="20577"/>
          <ac:spMkLst>
            <pc:docMk/>
            <pc:sldMk cId="2203817832" sldId="262"/>
            <ac:spMk id="9218" creationId="{C9D4F479-4998-AA2B-B2C6-377DA437DBFF}"/>
          </ac:spMkLst>
        </pc:spChg>
        <pc:spChg chg="mod">
          <ac:chgData name="Dr. Hyung Jae Chang" userId="886d5175-8769-4946-920e-866bf9151013" providerId="ADAL" clId="{B754B2D1-71FE-4E5B-BEC0-52DC8B3BE9AE}" dt="2024-02-08T15:44:52.474" v="1373" actId="20577"/>
          <ac:spMkLst>
            <pc:docMk/>
            <pc:sldMk cId="2203817832" sldId="262"/>
            <ac:spMk id="9219" creationId="{9C2B237F-E128-1412-79FE-2CC5E5AEAFDA}"/>
          </ac:spMkLst>
        </pc:spChg>
        <pc:picChg chg="del mod">
          <ac:chgData name="Dr. Hyung Jae Chang" userId="886d5175-8769-4946-920e-866bf9151013" providerId="ADAL" clId="{B754B2D1-71FE-4E5B-BEC0-52DC8B3BE9AE}" dt="2024-02-08T15:43:55.594" v="1209" actId="478"/>
          <ac:picMkLst>
            <pc:docMk/>
            <pc:sldMk cId="2203817832" sldId="262"/>
            <ac:picMk id="3" creationId="{D672569D-8666-BFF7-F16D-6CB7C70F58CE}"/>
          </ac:picMkLst>
        </pc:picChg>
        <pc:picChg chg="add mod">
          <ac:chgData name="Dr. Hyung Jae Chang" userId="886d5175-8769-4946-920e-866bf9151013" providerId="ADAL" clId="{B754B2D1-71FE-4E5B-BEC0-52DC8B3BE9AE}" dt="2024-02-08T15:48:20.408" v="1377" actId="1076"/>
          <ac:picMkLst>
            <pc:docMk/>
            <pc:sldMk cId="2203817832" sldId="262"/>
            <ac:picMk id="4" creationId="{70A981B6-1595-D52C-9B01-23D435FC2A3B}"/>
          </ac:picMkLst>
        </pc:picChg>
        <pc:picChg chg="del">
          <ac:chgData name="Dr. Hyung Jae Chang" userId="886d5175-8769-4946-920e-866bf9151013" providerId="ADAL" clId="{B754B2D1-71FE-4E5B-BEC0-52DC8B3BE9AE}" dt="2024-02-08T15:43:56.295" v="1210" actId="478"/>
          <ac:picMkLst>
            <pc:docMk/>
            <pc:sldMk cId="2203817832" sldId="262"/>
            <ac:picMk id="6" creationId="{34C05C95-7BBA-329D-6AB8-7D696DEF677B}"/>
          </ac:picMkLst>
        </pc:pic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534604526" sldId="262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85242032" sldId="263"/>
        </pc:sldMkLst>
      </pc:sldChg>
      <pc:sldChg chg="addSp delSp modSp add mod">
        <pc:chgData name="Dr. Hyung Jae Chang" userId="886d5175-8769-4946-920e-866bf9151013" providerId="ADAL" clId="{B754B2D1-71FE-4E5B-BEC0-52DC8B3BE9AE}" dt="2024-02-08T15:58:25.495" v="1762" actId="1076"/>
        <pc:sldMkLst>
          <pc:docMk/>
          <pc:sldMk cId="2046586732" sldId="263"/>
        </pc:sldMkLst>
        <pc:spChg chg="mod">
          <ac:chgData name="Dr. Hyung Jae Chang" userId="886d5175-8769-4946-920e-866bf9151013" providerId="ADAL" clId="{B754B2D1-71FE-4E5B-BEC0-52DC8B3BE9AE}" dt="2024-02-08T15:48:43.666" v="1400" actId="20577"/>
          <ac:spMkLst>
            <pc:docMk/>
            <pc:sldMk cId="2046586732" sldId="263"/>
            <ac:spMk id="9218" creationId="{844AAAA1-51D6-1D71-929C-FE8C46422ABF}"/>
          </ac:spMkLst>
        </pc:spChg>
        <pc:spChg chg="mod">
          <ac:chgData name="Dr. Hyung Jae Chang" userId="886d5175-8769-4946-920e-866bf9151013" providerId="ADAL" clId="{B754B2D1-71FE-4E5B-BEC0-52DC8B3BE9AE}" dt="2024-02-08T15:57:28.123" v="1758" actId="20577"/>
          <ac:spMkLst>
            <pc:docMk/>
            <pc:sldMk cId="2046586732" sldId="263"/>
            <ac:spMk id="9219" creationId="{9C7AC59A-5E3F-8AAD-7EAB-BF36B825BA30}"/>
          </ac:spMkLst>
        </pc:spChg>
        <pc:picChg chg="add mod">
          <ac:chgData name="Dr. Hyung Jae Chang" userId="886d5175-8769-4946-920e-866bf9151013" providerId="ADAL" clId="{B754B2D1-71FE-4E5B-BEC0-52DC8B3BE9AE}" dt="2024-02-08T15:58:25.495" v="1762" actId="1076"/>
          <ac:picMkLst>
            <pc:docMk/>
            <pc:sldMk cId="2046586732" sldId="263"/>
            <ac:picMk id="3" creationId="{AADDF305-D811-69C7-FA0B-BBED6B23B498}"/>
          </ac:picMkLst>
        </pc:picChg>
        <pc:picChg chg="del">
          <ac:chgData name="Dr. Hyung Jae Chang" userId="886d5175-8769-4946-920e-866bf9151013" providerId="ADAL" clId="{B754B2D1-71FE-4E5B-BEC0-52DC8B3BE9AE}" dt="2024-02-08T15:48:45.129" v="1401" actId="478"/>
          <ac:picMkLst>
            <pc:docMk/>
            <pc:sldMk cId="2046586732" sldId="263"/>
            <ac:picMk id="4" creationId="{66A70D55-AFBB-99CB-E09A-9FD663DBEC4F}"/>
          </ac:picMkLst>
        </pc:picChg>
      </pc:sldChg>
      <pc:sldChg chg="delSp modSp add mod">
        <pc:chgData name="Dr. Hyung Jae Chang" userId="886d5175-8769-4946-920e-866bf9151013" providerId="ADAL" clId="{B754B2D1-71FE-4E5B-BEC0-52DC8B3BE9AE}" dt="2024-02-08T16:02:34.479" v="2289" actId="20577"/>
        <pc:sldMkLst>
          <pc:docMk/>
          <pc:sldMk cId="1152227785" sldId="264"/>
        </pc:sldMkLst>
        <pc:spChg chg="mod">
          <ac:chgData name="Dr. Hyung Jae Chang" userId="886d5175-8769-4946-920e-866bf9151013" providerId="ADAL" clId="{B754B2D1-71FE-4E5B-BEC0-52DC8B3BE9AE}" dt="2024-02-08T15:58:51.266" v="1779" actId="20577"/>
          <ac:spMkLst>
            <pc:docMk/>
            <pc:sldMk cId="1152227785" sldId="264"/>
            <ac:spMk id="9218" creationId="{645BE511-ECC7-CE1F-1B08-C6B3C5706BCA}"/>
          </ac:spMkLst>
        </pc:spChg>
        <pc:spChg chg="mod">
          <ac:chgData name="Dr. Hyung Jae Chang" userId="886d5175-8769-4946-920e-866bf9151013" providerId="ADAL" clId="{B754B2D1-71FE-4E5B-BEC0-52DC8B3BE9AE}" dt="2024-02-08T16:02:34.479" v="2289" actId="20577"/>
          <ac:spMkLst>
            <pc:docMk/>
            <pc:sldMk cId="1152227785" sldId="264"/>
            <ac:spMk id="9219" creationId="{392F31AC-DA89-E40A-0589-1911857D1FB4}"/>
          </ac:spMkLst>
        </pc:spChg>
        <pc:picChg chg="del">
          <ac:chgData name="Dr. Hyung Jae Chang" userId="886d5175-8769-4946-920e-866bf9151013" providerId="ADAL" clId="{B754B2D1-71FE-4E5B-BEC0-52DC8B3BE9AE}" dt="2024-02-08T15:58:53.748" v="1780" actId="478"/>
          <ac:picMkLst>
            <pc:docMk/>
            <pc:sldMk cId="1152227785" sldId="264"/>
            <ac:picMk id="3" creationId="{66791394-DBDB-3745-B7E6-B26D7ED8DF91}"/>
          </ac:picMkLst>
        </pc:pic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3346961573" sldId="264"/>
        </pc:sldMkLst>
      </pc:sldChg>
      <pc:sldChg chg="modSp add mod">
        <pc:chgData name="Dr. Hyung Jae Chang" userId="886d5175-8769-4946-920e-866bf9151013" providerId="ADAL" clId="{B754B2D1-71FE-4E5B-BEC0-52DC8B3BE9AE}" dt="2024-02-08T16:18:17.628" v="2902" actId="1035"/>
        <pc:sldMkLst>
          <pc:docMk/>
          <pc:sldMk cId="2512641130" sldId="265"/>
        </pc:sldMkLst>
        <pc:spChg chg="mod">
          <ac:chgData name="Dr. Hyung Jae Chang" userId="886d5175-8769-4946-920e-866bf9151013" providerId="ADAL" clId="{B754B2D1-71FE-4E5B-BEC0-52DC8B3BE9AE}" dt="2024-02-08T16:18:17.628" v="2902" actId="1035"/>
          <ac:spMkLst>
            <pc:docMk/>
            <pc:sldMk cId="2512641130" sldId="265"/>
            <ac:spMk id="9218" creationId="{B92A551D-2648-E3D6-1C35-7F75BD9CF97A}"/>
          </ac:spMkLst>
        </pc:spChg>
        <pc:spChg chg="mod">
          <ac:chgData name="Dr. Hyung Jae Chang" userId="886d5175-8769-4946-920e-866bf9151013" providerId="ADAL" clId="{B754B2D1-71FE-4E5B-BEC0-52DC8B3BE9AE}" dt="2024-02-08T16:18:15.516" v="2900" actId="1035"/>
          <ac:spMkLst>
            <pc:docMk/>
            <pc:sldMk cId="2512641130" sldId="265"/>
            <ac:spMk id="9219" creationId="{A5BEF1B8-1B30-E18C-F827-5F3B25F67DB3}"/>
          </ac:spMkLst>
        </pc:spChg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3843575040" sldId="265"/>
        </pc:sldMkLst>
      </pc:sldChg>
      <pc:sldChg chg="addSp modSp add mod">
        <pc:chgData name="Dr. Hyung Jae Chang" userId="886d5175-8769-4946-920e-866bf9151013" providerId="ADAL" clId="{B754B2D1-71FE-4E5B-BEC0-52DC8B3BE9AE}" dt="2024-02-08T16:22:35.820" v="3158" actId="313"/>
        <pc:sldMkLst>
          <pc:docMk/>
          <pc:sldMk cId="594463352" sldId="266"/>
        </pc:sldMkLst>
        <pc:spChg chg="mod">
          <ac:chgData name="Dr. Hyung Jae Chang" userId="886d5175-8769-4946-920e-866bf9151013" providerId="ADAL" clId="{B754B2D1-71FE-4E5B-BEC0-52DC8B3BE9AE}" dt="2024-02-08T16:18:45.493" v="2927" actId="20577"/>
          <ac:spMkLst>
            <pc:docMk/>
            <pc:sldMk cId="594463352" sldId="266"/>
            <ac:spMk id="9218" creationId="{FF3359D1-3CF8-687D-7222-304793F79602}"/>
          </ac:spMkLst>
        </pc:spChg>
        <pc:spChg chg="mod">
          <ac:chgData name="Dr. Hyung Jae Chang" userId="886d5175-8769-4946-920e-866bf9151013" providerId="ADAL" clId="{B754B2D1-71FE-4E5B-BEC0-52DC8B3BE9AE}" dt="2024-02-08T16:22:35.820" v="3158" actId="313"/>
          <ac:spMkLst>
            <pc:docMk/>
            <pc:sldMk cId="594463352" sldId="266"/>
            <ac:spMk id="9219" creationId="{F83ACAD9-B97E-E419-D05A-47B5E4F67D0F}"/>
          </ac:spMkLst>
        </pc:spChg>
        <pc:picChg chg="add mod">
          <ac:chgData name="Dr. Hyung Jae Chang" userId="886d5175-8769-4946-920e-866bf9151013" providerId="ADAL" clId="{B754B2D1-71FE-4E5B-BEC0-52DC8B3BE9AE}" dt="2024-02-08T16:22:31.938" v="3157" actId="1076"/>
          <ac:picMkLst>
            <pc:docMk/>
            <pc:sldMk cId="594463352" sldId="266"/>
            <ac:picMk id="3" creationId="{E2C7410F-A6FD-6C02-AAD9-113415CEB667}"/>
          </ac:picMkLst>
        </pc:picChg>
        <pc:picChg chg="add mod">
          <ac:chgData name="Dr. Hyung Jae Chang" userId="886d5175-8769-4946-920e-866bf9151013" providerId="ADAL" clId="{B754B2D1-71FE-4E5B-BEC0-52DC8B3BE9AE}" dt="2024-02-08T16:22:26.488" v="3154" actId="1076"/>
          <ac:picMkLst>
            <pc:docMk/>
            <pc:sldMk cId="594463352" sldId="266"/>
            <ac:picMk id="6" creationId="{0F18B672-5168-365A-3C21-2FCB63739466}"/>
          </ac:picMkLst>
        </pc:picChg>
      </pc:sldChg>
      <pc:sldChg chg="add del">
        <pc:chgData name="Dr. Hyung Jae Chang" userId="886d5175-8769-4946-920e-866bf9151013" providerId="ADAL" clId="{B754B2D1-71FE-4E5B-BEC0-52DC8B3BE9AE}" dt="2024-02-08T16:13:03.509" v="2498" actId="47"/>
        <pc:sldMkLst>
          <pc:docMk/>
          <pc:sldMk cId="905888309" sldId="266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498981268" sldId="266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1175650460" sldId="267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1188624451" sldId="268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327475485" sldId="269"/>
        </pc:sldMkLst>
      </pc:sldChg>
      <pc:sldChg chg="del">
        <pc:chgData name="Dr. Hyung Jae Chang" userId="886d5175-8769-4946-920e-866bf9151013" providerId="ADAL" clId="{B754B2D1-71FE-4E5B-BEC0-52DC8B3BE9AE}" dt="2024-02-07T16:50:56.696" v="27" actId="47"/>
        <pc:sldMkLst>
          <pc:docMk/>
          <pc:sldMk cId="2260258487" sldId="27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A3802-D764-48C6-A964-44EC94AEC4F8}" type="datetimeFigureOut">
              <a:rPr lang="en-US" smtClean="0"/>
              <a:pPr/>
              <a:t>3/14/2024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B35AF5-ED7A-41CD-B93A-85E4C0E626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0560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C175E-137A-4E0F-A62B-BCEB3DF1A74D}" type="datetimeFigureOut">
              <a:rPr lang="en-US" smtClean="0"/>
              <a:pPr/>
              <a:t>3/14/2024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A680A-5750-47B7-8B69-F694610A2DB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9374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C9953-F974-0F35-F158-950A8C503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E2D030-E428-F050-AAFA-E163279467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0ED368-8D55-46C9-C3DA-C002F6E032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3047D-C72B-4C71-1231-138E010D0F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73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A34C3-3EA1-C58E-1145-907DB7608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D1988F-88E3-66F9-088F-906B2218EE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15E82D-83B0-54E4-AC41-42CD1CD265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87FB9-3F6C-AE8A-BE16-9E11084EC5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6081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1B830-4740-B90F-B949-22A18D815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ECE491-37BA-2FED-7628-0409444C26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F5A612-1104-A2BA-21D9-C293DD5A3F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5F9611-DA86-6BDB-0E1D-FF02AEE493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884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DBB9A3-5D38-4A73-544E-642179893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001F19-E69F-F502-2F4F-9CAE7C634E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586780-6C56-607F-B04A-F0EF1CDA43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58303-D106-7712-D9CD-5D35EE1F16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025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13A285-959E-F481-C566-B9EACEC6A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79038A-E1A9-E835-7115-ACAFAB7CAD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04E076-DEDE-845E-58CD-D3F194A06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6603F0-7954-97CF-0DE0-BDFC39EBEF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9330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D386C2-E7B6-6C3B-12D7-84280F14B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9921D4-B8BD-7A6D-C606-61AFBA35B0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FC7B76-BB09-B6EA-B4F2-36FB52A575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0CD2A-9154-7B6A-9E08-70CC332D74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2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40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5B3DC8-E8D8-56B3-BBC2-8329FA592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EA5900-FE9C-78C5-F289-78CBE417D9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0A69A7-6855-014E-9B33-D35B306615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199656-A3C0-FC62-31FA-069B8561B9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874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49D6E5-6B39-22BF-27D1-AFA273AFF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A5EFCF-9302-5BB4-9289-572376B6BE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B5431F-3FC7-3B4B-616E-6D6548C318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5BFA00-6591-AB4C-B83A-8D7924D71B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835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B652D-2551-C5E3-E438-5C8AABF7A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790471-27F6-A68D-F0C3-6983A5EF66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68D3F6-7CC6-1429-91FA-F06926931B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164CAE-5DA4-9C5B-6F7F-283B0F3FA5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43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2E982F-A67E-4FD8-EBC1-71704BBD9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CAFAD7-5FCB-B419-C8A2-161EFCDCD6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375692-7C91-3B8B-69BD-68CB158A9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893423-838C-7298-21C7-90A1617C98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07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45E37B-B8A8-1323-A067-F69ABF93E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B83472-1A60-6F0E-3156-628DDA30E1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7CFE7B-FA1F-D7D3-7455-D80729C6A4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688BC-D13D-6E18-8356-F15927FB73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0608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7A88D-D67F-FF96-D3DF-50DE7B799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D4BC2C-22FF-7A2F-8155-C6C2DB907A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58A355-BA32-44B0-3302-0FFD035A81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6041C-32A5-1285-CB44-951DA6306E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807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5DEDE-50B9-4E1B-CD61-90C9CE299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990BB8-E73F-ED14-2966-D107E0148A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0C4CEE-8F20-FB94-FE57-922946EBA0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F5CC26-926A-3E4E-3358-952E4F3A93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670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770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867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61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100000">
              <a:schemeClr val="bg1"/>
            </a:gs>
            <a:gs pos="94000">
              <a:srgbClr val="862633"/>
            </a:gs>
            <a:gs pos="9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74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508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9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876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68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00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971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200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89000">
              <a:srgbClr val="862633"/>
            </a:gs>
            <a:gs pos="18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854963" cy="60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6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5575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/>
              <a:t>Chapter 11</a:t>
            </a:r>
            <a:br>
              <a:rPr lang="en-US" dirty="0"/>
            </a:br>
            <a:r>
              <a:rPr lang="en-US" dirty="0"/>
              <a:t>Reading and Writing Data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05200"/>
            <a:ext cx="6400800" cy="1981200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400" dirty="0"/>
              <a:t>By</a:t>
            </a:r>
            <a:r>
              <a:rPr lang="en-US" altLang="zh-CN" dirty="0"/>
              <a:t> </a:t>
            </a:r>
          </a:p>
          <a:p>
            <a:endParaRPr lang="en-US" altLang="zh-CN" sz="2400" b="1" dirty="0"/>
          </a:p>
          <a:p>
            <a:r>
              <a:rPr lang="en-US" altLang="zh-CN" sz="4000" b="1" dirty="0"/>
              <a:t>Hyung Jae (Chris) Chang</a:t>
            </a:r>
          </a:p>
          <a:p>
            <a:endParaRPr lang="en-US" altLang="zh-CN" dirty="0"/>
          </a:p>
          <a:p>
            <a:r>
              <a:rPr lang="en-US" altLang="zh-CN" sz="3000" dirty="0"/>
              <a:t>Troy University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FD8EC-DBD3-610F-CD97-6EDDB3FA1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7C3E4595-CBB2-9F29-D4DF-BE63ED50DE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Opening CSV file using a Text Editor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2B73C1-708F-7D24-847C-C3FA07B3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0B4F492-4C33-3D96-0892-48656D6CC8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24000" y="1371600"/>
            <a:ext cx="5917008" cy="3962400"/>
          </a:xfrm>
        </p:spPr>
      </p:pic>
    </p:spTree>
    <p:extLst>
      <p:ext uri="{BB962C8B-B14F-4D97-AF65-F5344CB8AC3E}">
        <p14:creationId xmlns:p14="http://schemas.microsoft.com/office/powerpoint/2010/main" val="2548750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E9C724-67F4-CB5A-FD40-7094143CA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C4DA00E8-FE5E-8C39-EF98-DF98A2986A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Pickle File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44BBEBFF-79BA-E36A-C72A-B7464B9724E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pickle module is used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In a pickle file, we can store serialized objects which can be dictionaries, tuples, lists or any other data type.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Pickle serializes the Python object structures into a byte stream and store them on the disk in binary format.</a:t>
            </a: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B931BF-00CB-895F-6719-5C93AA1D5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1F8C57A-29CE-3039-F6B8-0750F33BB4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8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1CE4AC-F7DF-2894-7001-3AAE32A5B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ACA55F67-866F-6421-4645-62755FC71E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Reading and Writing a Pickle File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3CE36E75-682B-ECD5-1908-49EFDF0AEA3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Writing to a pickle file</a:t>
            </a: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Reading a pickle file</a:t>
            </a: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AD02BE-EA4B-9B54-B8AA-B837D9B6B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319A9B-CFCA-907B-BB75-2992070A68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2133600"/>
            <a:ext cx="6764864" cy="1295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3641C1-EADE-3521-70B4-7D5E7BB57F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800" y="4267200"/>
            <a:ext cx="6680445" cy="114300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CD330A5-9394-B7C9-90F7-A4CC1C6B39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53400" y="68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478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D5410-A9D4-536E-5EB0-5C1FC4C82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E572631D-50A1-A980-FA46-1D6D259D72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JSON File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0D263757-10F9-5B6B-68A6-411B55A67A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json</a:t>
            </a: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 package is used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JSON stands for JavaScript Object Notation.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Used with an extension “.</a:t>
            </a:r>
            <a:r>
              <a:rPr lang="en-US" altLang="ko-KR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json</a:t>
            </a: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”.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Pickle file was Python dependent; however, JSON is a language independent data format.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Takes up less space on the disk.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Manipulating a JSON file is faster compared to pickle.</a:t>
            </a: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87C328-92D9-435D-F94B-9BACE03E8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81AB3C0-C67F-C660-B36B-D36547CE6E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3400" y="914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986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7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40E0D-CA27-8385-8458-1CDCDF647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6125717E-740F-E5C5-BD79-F418E4F78C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JSON Format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FCB5D698-6C1E-443E-8C25-BBC5971B01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606390-40BC-A1DE-701F-B397C6318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A60101-3FFC-3FDD-5275-09827727F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371600"/>
            <a:ext cx="3657600" cy="458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890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26C73D-2B08-53BA-6E8B-30613F34D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C59B4A9D-D599-8835-B4CD-7BD14630A5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-1524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Writing and Reading a JSON File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D6589C49-CFC8-DF37-FBBD-3728A09B354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685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Writing:</a:t>
            </a: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Reading: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1573A9-51B0-D197-3A58-2811F3E3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536B6B-5C5D-65CC-C2B2-81A0FE946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762000"/>
            <a:ext cx="4525006" cy="44106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D97D52-5183-2DB4-8647-307196C2CC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5486400"/>
            <a:ext cx="6020640" cy="52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64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/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TXT Files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Contains only plain text; is defined as a pure sequence of character codes.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Appears with an extension “.txt”.</a:t>
            </a:r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To open it in Python code, we need to use the “open” function which return a “file object”.</a:t>
            </a: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Mode</a:t>
            </a:r>
          </a:p>
          <a:p>
            <a:pPr marL="342900" lvl="1" fontAlgn="t">
              <a:spcBef>
                <a:spcPts val="0"/>
              </a:spcBef>
            </a:pPr>
            <a:r>
              <a:rPr lang="en-US" sz="2200" dirty="0">
                <a:ea typeface="굴림" panose="020B0600000101010101" pitchFamily="50" charset="-127"/>
              </a:rPr>
              <a:t>r</a:t>
            </a:r>
            <a:r>
              <a:rPr lang="en-US" sz="2200" dirty="0"/>
              <a:t>: </a:t>
            </a:r>
            <a:r>
              <a:rPr lang="en-US" sz="2200" b="0" i="0" u="none" strike="noStrike" kern="1200" dirty="0">
                <a:effectLst/>
                <a:ea typeface="굴림" panose="020B0600000101010101" pitchFamily="50" charset="-127"/>
              </a:rPr>
              <a:t>(default mode) Opens a file for reading</a:t>
            </a:r>
            <a:endParaRPr lang="en-US" sz="2200" b="0" i="0" u="none" strike="noStrike" dirty="0">
              <a:effectLst/>
            </a:endParaRPr>
          </a:p>
          <a:p>
            <a:pPr marL="342900" lvl="1" fontAlgn="t">
              <a:spcBef>
                <a:spcPts val="0"/>
              </a:spcBef>
            </a:pPr>
            <a:r>
              <a:rPr lang="en-US" sz="2200" dirty="0">
                <a:ea typeface="굴림" panose="020B0600000101010101" pitchFamily="50" charset="-127"/>
              </a:rPr>
              <a:t>w</a:t>
            </a:r>
            <a:r>
              <a:rPr lang="en-US" sz="2200" dirty="0"/>
              <a:t>: </a:t>
            </a:r>
            <a:r>
              <a:rPr lang="en-US" sz="2200" b="0" i="0" u="none" strike="noStrike" kern="1200" dirty="0">
                <a:effectLst/>
                <a:ea typeface="굴림" panose="020B0600000101010101" pitchFamily="50" charset="-127"/>
              </a:rPr>
              <a:t>Open file for writing, if file do not exist, create one</a:t>
            </a:r>
            <a:endParaRPr lang="en-US" sz="2200" b="0" i="0" u="none" strike="noStrike" dirty="0">
              <a:effectLst/>
            </a:endParaRPr>
          </a:p>
          <a:p>
            <a:pPr marL="342900" lvl="1" fontAlgn="t">
              <a:spcBef>
                <a:spcPts val="0"/>
              </a:spcBef>
            </a:pPr>
            <a:r>
              <a:rPr lang="en-US" sz="2200" dirty="0">
                <a:ea typeface="굴림" panose="020B0600000101010101" pitchFamily="50" charset="-127"/>
              </a:rPr>
              <a:t>a</a:t>
            </a:r>
            <a:r>
              <a:rPr lang="en-US" sz="2200" dirty="0"/>
              <a:t>: </a:t>
            </a:r>
            <a:r>
              <a:rPr lang="en-US" sz="2200" b="0" i="0" u="none" strike="noStrike" kern="1200" dirty="0">
                <a:effectLst/>
                <a:ea typeface="굴림" panose="020B0600000101010101" pitchFamily="50" charset="-127"/>
              </a:rPr>
              <a:t>Open file to append data to end of file, if file do not exist, create one</a:t>
            </a:r>
            <a:endParaRPr lang="en-US" sz="2200" b="0" i="0" u="none" strike="noStrike" dirty="0">
              <a:effectLst/>
            </a:endParaRPr>
          </a:p>
          <a:p>
            <a:pPr marL="342900" lvl="1" fontAlgn="t">
              <a:spcBef>
                <a:spcPts val="0"/>
              </a:spcBef>
            </a:pPr>
            <a:r>
              <a:rPr lang="en-US" sz="2200" dirty="0">
                <a:ea typeface="굴림" panose="020B0600000101010101" pitchFamily="50" charset="-127"/>
              </a:rPr>
              <a:t>b</a:t>
            </a:r>
            <a:r>
              <a:rPr lang="en-US" sz="2200" dirty="0"/>
              <a:t>: </a:t>
            </a:r>
            <a:r>
              <a:rPr lang="en-US" sz="2200" b="0" i="0" u="none" strike="noStrike" kern="1200" dirty="0">
                <a:effectLst/>
                <a:ea typeface="굴림" panose="020B0600000101010101" pitchFamily="50" charset="-127"/>
              </a:rPr>
              <a:t>Open file in binary mode</a:t>
            </a:r>
            <a:endParaRPr lang="en-US" sz="2200" b="0" i="0" u="none" strike="noStrike" dirty="0">
              <a:effectLst/>
            </a:endParaRPr>
          </a:p>
          <a:p>
            <a:pPr marL="342900" lvl="1" fontAlgn="t">
              <a:spcBef>
                <a:spcPts val="0"/>
              </a:spcBef>
            </a:pPr>
            <a:r>
              <a:rPr lang="en-US" sz="2200" b="0" i="0" u="none" strike="noStrike" kern="1200" dirty="0">
                <a:effectLst/>
                <a:ea typeface="굴림" panose="020B0600000101010101" pitchFamily="50" charset="-127"/>
              </a:rPr>
              <a:t>r+</a:t>
            </a:r>
            <a:r>
              <a:rPr lang="en-US" sz="2200" dirty="0"/>
              <a:t>: </a:t>
            </a:r>
            <a:r>
              <a:rPr lang="en-US" sz="2200" b="0" i="0" u="none" strike="noStrike" kern="1200" dirty="0">
                <a:effectLst/>
                <a:ea typeface="굴림" panose="020B0600000101010101" pitchFamily="50" charset="-127"/>
              </a:rPr>
              <a:t>Open file for reading and writing (no creation)	</a:t>
            </a:r>
            <a:endParaRPr lang="en-US" sz="2200" b="0" i="0" u="none" strike="noStrike" dirty="0">
              <a:effectLst/>
            </a:endParaRPr>
          </a:p>
          <a:p>
            <a:pPr marL="342900" lvl="1" fontAlgn="t">
              <a:spcBef>
                <a:spcPts val="0"/>
              </a:spcBef>
            </a:pPr>
            <a:r>
              <a:rPr lang="en-US" sz="2200" b="0" i="0" u="none" strike="noStrike" kern="1200" dirty="0">
                <a:effectLst/>
                <a:ea typeface="굴림" panose="020B0600000101010101" pitchFamily="50" charset="-127"/>
              </a:rPr>
              <a:t>w+</a:t>
            </a:r>
            <a:r>
              <a:rPr lang="en-US" sz="2200" dirty="0"/>
              <a:t>: </a:t>
            </a:r>
            <a:r>
              <a:rPr lang="en-US" sz="2200" b="0" i="0" u="none" strike="noStrike" kern="1200" dirty="0">
                <a:effectLst/>
                <a:ea typeface="굴림" panose="020B0600000101010101" pitchFamily="50" charset="-127"/>
              </a:rPr>
              <a:t>Open/create file for writing and reading, discard existing content</a:t>
            </a:r>
            <a:endParaRPr lang="en-US" sz="2200" b="0" i="0" u="none" strike="noStrike" dirty="0">
              <a:effectLst/>
            </a:endParaRPr>
          </a:p>
          <a:p>
            <a:pPr marL="342900" lvl="1" fontAlgn="t">
              <a:spcBef>
                <a:spcPts val="0"/>
              </a:spcBef>
            </a:pPr>
            <a:r>
              <a:rPr lang="en-US" sz="2200" b="0" i="0" u="none" strike="noStrike" kern="1200" dirty="0">
                <a:effectLst/>
                <a:ea typeface="굴림" panose="020B0600000101010101" pitchFamily="50" charset="-127"/>
              </a:rPr>
              <a:t>a+</a:t>
            </a:r>
            <a:r>
              <a:rPr lang="en-US" sz="2200" dirty="0"/>
              <a:t>: </a:t>
            </a:r>
            <a:r>
              <a:rPr lang="en-US" sz="2200" b="0" i="0" u="none" strike="noStrike" kern="1200" dirty="0">
                <a:effectLst/>
                <a:ea typeface="굴림" panose="020B0600000101010101" pitchFamily="50" charset="-127"/>
              </a:rPr>
              <a:t>Open/create file for appending data to the end of file</a:t>
            </a:r>
            <a:endParaRPr lang="en-US" sz="2200" b="0" i="0" u="none" strike="noStrike" dirty="0">
              <a:effectLst/>
            </a:endParaRPr>
          </a:p>
          <a:p>
            <a:pPr marL="0" indent="0">
              <a:buNone/>
            </a:pPr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34660C-4CC5-AB69-EF23-61EFA02EC0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2200" y="3581400"/>
            <a:ext cx="3414396" cy="366732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BB95013-7B49-1C51-4BBF-FBEA5D86A0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01000" y="6858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4E83C6-9464-0EB9-6E6F-C88E74D08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8611F582-7F90-3F30-B19E-891295AF91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Example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1148729-0800-864F-8C56-AEF57FEFE6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2192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Writing to a file</a:t>
            </a:r>
          </a:p>
          <a:p>
            <a:endParaRPr lang="en-US" sz="2500" b="0" i="0" u="none" strike="noStrike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500" b="0" i="0" u="none" strike="noStrike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500" b="0" i="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Appending a </a:t>
            </a:r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file</a:t>
            </a: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Reading a file</a:t>
            </a:r>
          </a:p>
          <a:p>
            <a:pPr marL="0" indent="0">
              <a:buNone/>
            </a:pP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56A93A-1403-FB40-A8FC-C78387BD4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476DCE-745F-8E95-61C6-A59417479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1742893"/>
            <a:ext cx="4420217" cy="13051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CC33E2-D618-74DF-D1B7-2B23FB6F56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5000" y="3505200"/>
            <a:ext cx="4420217" cy="743054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8CEEC92-EE73-256D-7F3F-B9A23758C8BB}"/>
              </a:ext>
            </a:extLst>
          </p:cNvPr>
          <p:cNvGrpSpPr/>
          <p:nvPr/>
        </p:nvGrpSpPr>
        <p:grpSpPr>
          <a:xfrm>
            <a:off x="1981200" y="4876800"/>
            <a:ext cx="4256118" cy="1252574"/>
            <a:chOff x="1981200" y="5105400"/>
            <a:chExt cx="4256118" cy="125257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8440B2E-7B71-41CE-47F3-14D4A7ADFD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981200" y="5105400"/>
              <a:ext cx="4256118" cy="6096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7A43FC8-E7E0-6C21-7F01-8BC98D7C9AF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981200" y="5715000"/>
              <a:ext cx="3776011" cy="64297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459EDA-282F-BE7E-6D86-00750F93E9FC}"/>
                </a:ext>
              </a:extLst>
            </p:cNvPr>
            <p:cNvSpPr/>
            <p:nvPr/>
          </p:nvSpPr>
          <p:spPr>
            <a:xfrm>
              <a:off x="5619750" y="5588908"/>
              <a:ext cx="609600" cy="76200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D8147C9-FC88-DD83-8318-039779191F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924800" y="60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647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AE2485-7B43-A700-52DC-4C2873E41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04CEC42E-8FAF-411F-C34D-5D9352DA74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Example (cont.)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D045E5A7-B634-2BAD-3D6E-9C7260C367E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Reading the contents in the files line by line and store it in a list (using </a:t>
            </a:r>
            <a:r>
              <a:rPr lang="en-US" altLang="ko-KR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f.readlines</a:t>
            </a: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() function where f is a file object)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1C5624-8C39-5F2E-0B50-8E2C9D9AA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9980F4-8272-B2F3-560D-ECD60A50EF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2514600"/>
            <a:ext cx="7258178" cy="3233944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D8A6AED-189A-7EF5-BE3A-E781B287C9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24800" y="533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882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7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85034-3034-9CC5-EAF1-FF4AA15EE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35217557-EA59-9451-4FF7-E8550603FC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Dealing with Numbers and Arrays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9B0831AD-0003-79DF-2773-3E464C9188E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We can use NumPy package to directly save/read an array.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An example below presents how to store a NumPy array in the file.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71EF6-2C58-D90F-1030-89C9E980C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3EC959C-2961-4868-55CC-16846FEB84E9}"/>
              </a:ext>
            </a:extLst>
          </p:cNvPr>
          <p:cNvGrpSpPr/>
          <p:nvPr/>
        </p:nvGrpSpPr>
        <p:grpSpPr>
          <a:xfrm>
            <a:off x="304800" y="2790542"/>
            <a:ext cx="8534400" cy="3076858"/>
            <a:chOff x="381000" y="2057400"/>
            <a:chExt cx="8534400" cy="307685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88D29BA-8AD0-32A8-22A1-59D359498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1000" y="2057400"/>
              <a:ext cx="8478433" cy="104789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EFE23B5-8E20-34DB-7040-9511DF57C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1000" y="3105150"/>
              <a:ext cx="8534400" cy="2029108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3A7B8D1-538B-6739-E63D-2F8E046289F1}"/>
                </a:ext>
              </a:extLst>
            </p:cNvPr>
            <p:cNvSpPr/>
            <p:nvPr/>
          </p:nvSpPr>
          <p:spPr>
            <a:xfrm>
              <a:off x="8832850" y="2063750"/>
              <a:ext cx="76200" cy="121920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72B05B1-BDB0-49E4-BCD9-0B5C564B4B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29600" y="533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CD57C9-B2B1-76BB-A018-27E421415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DC05ACF6-8EA4-0155-B057-0F58FB665A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Dealing with Numbers and Arrays (cont.)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2A13705-F423-5A5F-1806-361302705D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Reading a NumPy array from the file.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ACBC05-B601-64B5-71B4-6C201EA28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609904-BE43-8BB0-1BA7-53E6A215F8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6400" y="2133600"/>
            <a:ext cx="5261145" cy="1443122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B3FE186-D89C-BA00-3620-B03B556978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05800" y="762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279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6751EF-6E4C-D7F9-6C4C-15497C4BA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195785AC-1A47-4989-7192-71C3490BBB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CSV File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DDBFE026-81E4-3084-78DF-15AFABFAA3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Often, scientific data are stored in the </a:t>
            </a:r>
            <a:r>
              <a:rPr lang="en-US" altLang="ko-KR" sz="2500" b="1" dirty="0">
                <a:latin typeface="Calibri" panose="020F0502020204030204" pitchFamily="34" charset="0"/>
                <a:cs typeface="Calibri" panose="020F0502020204030204" pitchFamily="34" charset="0"/>
              </a:rPr>
              <a:t>comma-separated values </a:t>
            </a: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(CSV) file format.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Delimited text file that uses a comma to separate values in the file.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Useful to format and store large tables of data (numbers and text) in a plain text.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Each line (row) in the data is one data record, and each record consists of one or more fields separated by commas.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We can use Microsoft Excel to visualize the rows and columns.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We can use NumPy package in Python to deal with CSV file.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F5B7E7-4A45-3B01-19C0-56F0DB7F4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9C7110E-028F-DA18-207D-B3EF4750DE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7600" y="68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123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3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EA4DF-3C5A-BC3E-E01F-47B24BEB1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30A65B66-B10F-959B-E115-3E8474E029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Writing and Opening a CSV file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1F7CA96E-9063-B663-DB63-6ACA49F35C0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2954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Writing</a:t>
            </a: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Reading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BDAD7E-1885-4D61-F5BB-9064D799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5ED0C4-FDEC-35CF-18E4-188351F43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200" y="1752600"/>
            <a:ext cx="5830114" cy="14480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EF29ED-788A-B494-AEED-7C30E2FBD1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6400" y="3962400"/>
            <a:ext cx="5868219" cy="2019582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4697BA3-F9AA-2030-0F32-CFB9112FCC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772400" y="68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17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BB6D5-FADC-793F-A934-03ACD15FB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7893F50F-2155-4C77-6525-F09A7885C7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Opening CSV file using MS Excel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0A0B4DE-CC6E-2177-6507-4532BC650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5400" y="1371600"/>
            <a:ext cx="6629400" cy="426484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4D375F-9F74-34CF-652B-228070F2C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331536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8AA4816-C9F1-4CD4-AA5D-927D45E3FD17}" vid="{5A78AEAD-ADAE-4A25-B980-59F8B34504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3453</TotalTime>
  <Words>535</Words>
  <Application>Microsoft Office PowerPoint</Application>
  <PresentationFormat>On-screen Show (4:3)</PresentationFormat>
  <Paragraphs>115</Paragraphs>
  <Slides>15</Slides>
  <Notes>15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굴림</vt:lpstr>
      <vt:lpstr>Arial</vt:lpstr>
      <vt:lpstr>Calibri</vt:lpstr>
      <vt:lpstr>Calibri Light</vt:lpstr>
      <vt:lpstr>Theme1</vt:lpstr>
      <vt:lpstr>Chapter 11 Reading and Writing Data</vt:lpstr>
      <vt:lpstr>TXT Files</vt:lpstr>
      <vt:lpstr>Example</vt:lpstr>
      <vt:lpstr>Example (cont.)</vt:lpstr>
      <vt:lpstr>Dealing with Numbers and Arrays</vt:lpstr>
      <vt:lpstr>Dealing with Numbers and Arrays (cont.)</vt:lpstr>
      <vt:lpstr>CSV File</vt:lpstr>
      <vt:lpstr>Writing and Opening a CSV file</vt:lpstr>
      <vt:lpstr>Opening CSV file using MS Excel</vt:lpstr>
      <vt:lpstr>Opening CSV file using a Text Editor</vt:lpstr>
      <vt:lpstr>Pickle File</vt:lpstr>
      <vt:lpstr>Reading and Writing a Pickle File</vt:lpstr>
      <vt:lpstr>JSON File</vt:lpstr>
      <vt:lpstr>JSON Format</vt:lpstr>
      <vt:lpstr>Writing and Reading a JSON File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Dr. Hyung Jae Chang</cp:lastModifiedBy>
  <cp:revision>283</cp:revision>
  <dcterms:created xsi:type="dcterms:W3CDTF">2012-05-05T14:18:17Z</dcterms:created>
  <dcterms:modified xsi:type="dcterms:W3CDTF">2024-03-14T07:28:29Z</dcterms:modified>
</cp:coreProperties>
</file>

<file path=docProps/thumbnail.jpeg>
</file>